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91" r:id="rId2"/>
    <p:sldId id="392" r:id="rId3"/>
    <p:sldId id="323" r:id="rId4"/>
    <p:sldId id="279" r:id="rId5"/>
    <p:sldId id="321" r:id="rId6"/>
    <p:sldId id="320" r:id="rId7"/>
    <p:sldId id="296" r:id="rId8"/>
    <p:sldId id="313" r:id="rId9"/>
    <p:sldId id="295" r:id="rId10"/>
    <p:sldId id="281" r:id="rId11"/>
    <p:sldId id="316" r:id="rId12"/>
    <p:sldId id="282" r:id="rId13"/>
    <p:sldId id="298" r:id="rId14"/>
    <p:sldId id="325" r:id="rId15"/>
    <p:sldId id="326" r:id="rId16"/>
    <p:sldId id="327" r:id="rId17"/>
    <p:sldId id="263" r:id="rId18"/>
    <p:sldId id="276" r:id="rId19"/>
    <p:sldId id="319" r:id="rId20"/>
    <p:sldId id="344" r:id="rId21"/>
    <p:sldId id="265" r:id="rId22"/>
    <p:sldId id="361" r:id="rId23"/>
    <p:sldId id="364" r:id="rId24"/>
    <p:sldId id="270" r:id="rId25"/>
    <p:sldId id="302" r:id="rId26"/>
    <p:sldId id="266" r:id="rId27"/>
    <p:sldId id="287" r:id="rId28"/>
    <p:sldId id="351" r:id="rId29"/>
    <p:sldId id="365" r:id="rId30"/>
    <p:sldId id="389" r:id="rId31"/>
  </p:sldIdLst>
  <p:sldSz cx="24384000" cy="13716000"/>
  <p:notesSz cx="9144000" cy="6858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C9324A95-C179-42B0-88B6-91656287D470}">
          <p14:sldIdLst>
            <p14:sldId id="391"/>
            <p14:sldId id="392"/>
            <p14:sldId id="323"/>
            <p14:sldId id="279"/>
            <p14:sldId id="321"/>
            <p14:sldId id="320"/>
            <p14:sldId id="296"/>
            <p14:sldId id="313"/>
            <p14:sldId id="295"/>
            <p14:sldId id="281"/>
            <p14:sldId id="316"/>
            <p14:sldId id="282"/>
            <p14:sldId id="298"/>
            <p14:sldId id="325"/>
            <p14:sldId id="326"/>
            <p14:sldId id="327"/>
            <p14:sldId id="263"/>
            <p14:sldId id="276"/>
            <p14:sldId id="319"/>
            <p14:sldId id="344"/>
            <p14:sldId id="265"/>
            <p14:sldId id="361"/>
            <p14:sldId id="364"/>
            <p14:sldId id="270"/>
            <p14:sldId id="302"/>
            <p14:sldId id="266"/>
            <p14:sldId id="287"/>
            <p14:sldId id="351"/>
            <p14:sldId id="365"/>
            <p14:sldId id="3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C8E"/>
    <a:srgbClr val="0B294C"/>
    <a:srgbClr val="FBBA00"/>
    <a:srgbClr val="535353"/>
    <a:srgbClr val="087F7F"/>
    <a:srgbClr val="DCDDDF"/>
    <a:srgbClr val="7F7F7F"/>
    <a:srgbClr val="19A6CD"/>
    <a:srgbClr val="00B050"/>
    <a:srgbClr val="1BB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1" autoAdjust="0"/>
    <p:restoredTop sz="94678" autoAdjust="0"/>
  </p:normalViewPr>
  <p:slideViewPr>
    <p:cSldViewPr snapToGrid="0" showGuides="1">
      <p:cViewPr varScale="1">
        <p:scale>
          <a:sx n="77" d="100"/>
          <a:sy n="77" d="100"/>
        </p:scale>
        <p:origin x="798" y="114"/>
      </p:cViewPr>
      <p:guideLst/>
    </p:cSldViewPr>
  </p:slideViewPr>
  <p:outlineViewPr>
    <p:cViewPr>
      <p:scale>
        <a:sx n="33" d="100"/>
        <a:sy n="33" d="100"/>
      </p:scale>
      <p:origin x="0" y="-45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7696"/>
    </p:cViewPr>
  </p:sorterViewPr>
  <p:notesViewPr>
    <p:cSldViewPr snapToGrid="0" showGuides="1">
      <p:cViewPr varScale="1">
        <p:scale>
          <a:sx n="165" d="100"/>
          <a:sy n="165" d="100"/>
        </p:scale>
        <p:origin x="2892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Montserrat SemiBold" panose="00000700000000000000" pitchFamily="50" charset="0"/>
                <a:ea typeface="+mn-ea"/>
                <a:cs typeface="+mn-cs"/>
              </a:defRPr>
            </a:pPr>
            <a:r>
              <a:rPr lang="en-US" sz="3000" dirty="0" err="1">
                <a:solidFill>
                  <a:schemeClr val="bg1"/>
                </a:solidFill>
                <a:latin typeface="+mn-lt"/>
              </a:rPr>
              <a:t>Aliquam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+mn-lt"/>
              </a:rPr>
              <a:t>imperdiet</a:t>
            </a:r>
            <a:endParaRPr lang="en-US" sz="3000" dirty="0">
              <a:solidFill>
                <a:schemeClr val="bg1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Montserrat SemiBold" panose="00000700000000000000" pitchFamily="50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Entertainment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Barlow SCK" panose="00000506000000000000" pitchFamily="50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Under 18</c:v>
                </c:pt>
                <c:pt idx="1">
                  <c:v>Between 20-40</c:v>
                </c:pt>
                <c:pt idx="2">
                  <c:v>Between 40-60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43</c:v>
                </c:pt>
                <c:pt idx="1">
                  <c:v>25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AD-429B-A104-718912DADC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Business</c:v>
                </c:pt>
              </c:strCache>
            </c:strRef>
          </c:tx>
          <c:spPr>
            <a:solidFill>
              <a:srgbClr val="FBBA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04C467C-2A81-4771-837C-6612DA09016F}" type="VALUE">
                      <a:rPr lang="en-US">
                        <a:solidFill>
                          <a:srgbClr val="FBBA00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6AD-429B-A104-718912DADCC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rgbClr val="FFC000"/>
                      </a:solidFill>
                      <a:latin typeface="Barlow SCK" panose="00000506000000000000" pitchFamily="50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6AD-429B-A104-718912DADCC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rgbClr val="FBBA00"/>
                      </a:solidFill>
                      <a:latin typeface="Barlow SCK" panose="00000506000000000000" pitchFamily="50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6AD-429B-A104-718912DADC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Barlow SCK" panose="00000506000000000000" pitchFamily="50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Under 18</c:v>
                </c:pt>
                <c:pt idx="1">
                  <c:v>Between 20-40</c:v>
                </c:pt>
                <c:pt idx="2">
                  <c:v>Between 40-60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24</c:v>
                </c:pt>
                <c:pt idx="1">
                  <c:v>44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AD-429B-A104-718912DADC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rgbClr val="154C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rgbClr val="154C8E"/>
                    </a:solidFill>
                    <a:latin typeface="Barlow SCK" panose="00000506000000000000" pitchFamily="50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Under 18</c:v>
                </c:pt>
                <c:pt idx="1">
                  <c:v>Between 20-40</c:v>
                </c:pt>
                <c:pt idx="2">
                  <c:v>Between 40-60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20</c:v>
                </c:pt>
                <c:pt idx="1">
                  <c:v>22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AD-429B-A104-718912DAD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5"/>
        <c:axId val="823363880"/>
        <c:axId val="823361920"/>
      </c:barChart>
      <c:catAx>
        <c:axId val="823363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23361920"/>
        <c:crosses val="autoZero"/>
        <c:auto val="1"/>
        <c:lblAlgn val="ctr"/>
        <c:lblOffset val="100"/>
        <c:noMultiLvlLbl val="0"/>
      </c:catAx>
      <c:valAx>
        <c:axId val="82336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3363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744413422425791E-3"/>
          <c:y val="0.95267015435296099"/>
          <c:w val="0.98365111731551502"/>
          <c:h val="4.1057443106962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all" spc="1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94-4BD9-867A-A8B05FC31ED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94-4BD9-867A-A8B05FC31ED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94-4BD9-867A-A8B05FC31ED3}"/>
              </c:ext>
            </c:extLst>
          </c:dPt>
          <c:dPt>
            <c:idx val="3"/>
            <c:invertIfNegative val="0"/>
            <c:bubble3D val="0"/>
            <c:spPr>
              <a:solidFill>
                <a:srgbClr val="154C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94-4BD9-867A-A8B05FC31ED3}"/>
              </c:ext>
            </c:extLst>
          </c:dPt>
          <c:dPt>
            <c:idx val="4"/>
            <c:invertIfNegative val="0"/>
            <c:bubble3D val="0"/>
            <c:spPr>
              <a:solidFill>
                <a:srgbClr val="154C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294-4BD9-867A-A8B05FC31ED3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294-4BD9-867A-A8B05FC31ED3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294-4BD9-867A-A8B05FC31ED3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294-4BD9-867A-A8B05FC31ED3}"/>
              </c:ext>
            </c:extLst>
          </c:dPt>
          <c:dPt>
            <c:idx val="8"/>
            <c:invertIfNegative val="0"/>
            <c:bubble3D val="0"/>
            <c:spPr>
              <a:solidFill>
                <a:srgbClr val="154C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294-4BD9-867A-A8B05FC31ED3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294-4BD9-867A-A8B05FC31ED3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294-4BD9-867A-A8B05FC31ED3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294-4BD9-867A-A8B05FC31ED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7BA18F-405C-413F-AA3E-B946690B1268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rPr>
                      <a:pPr>
                        <a:defRPr sz="2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94-4BD9-867A-A8B05FC31ED3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5D63D5E-8BA7-4754-A242-6AD35F04E9F1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rPr>
                      <a:pPr>
                        <a:defRPr sz="2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94-4BD9-867A-A8B05FC31ED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BAB4CDD-FDF1-4393-BA9E-7D71E721E3E8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rPr>
                      <a:pPr>
                        <a:defRPr sz="2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294-4BD9-867A-A8B05FC31ED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BAB6D20-0678-4DCE-82A0-977CD4DB7F15}" type="VALUE">
                      <a:rPr lang="en-US">
                        <a:solidFill>
                          <a:srgbClr val="154C8E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294-4BD9-867A-A8B05FC31ED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5305C17-988C-44BE-BFDB-CCCD6EC8834F}" type="VALUE">
                      <a:rPr lang="en-US">
                        <a:solidFill>
                          <a:srgbClr val="154C8E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294-4BD9-867A-A8B05FC31ED3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613E7F-9B1F-4078-80E3-F90EA40CD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rPr>
                      <a:pPr>
                        <a:defRPr sz="2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294-4BD9-867A-A8B05FC31ED3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76ED7C-D59B-4DCD-895C-5D3507B7C33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rPr>
                      <a:pPr>
                        <a:defRPr sz="2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294-4BD9-867A-A8B05FC31ED3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3740EC8-A5F4-4E9B-B7E0-8A0356E93A61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rPr>
                      <a:pPr>
                        <a:defRPr sz="2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294-4BD9-867A-A8B05FC31ED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98F1CEFC-FC87-47A7-87D3-48DAAE7A14E1}" type="VALUE">
                      <a:rPr lang="en-US">
                        <a:solidFill>
                          <a:srgbClr val="154C8E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8294-4BD9-867A-A8B05FC31ED3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831130-FEBC-4BC6-ACC6-6877162687C2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rPr>
                      <a:pPr>
                        <a:defRPr sz="2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8294-4BD9-867A-A8B05FC31ED3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51FE4F2-9ABF-46AB-8BDB-B150E2AAB255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rPr>
                      <a:pPr>
                        <a:defRPr sz="2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8294-4BD9-867A-A8B05FC31ED3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5D20C8-85D4-484A-95F9-381A7B3A77C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rPr>
                      <a:pPr>
                        <a:defRPr sz="2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8294-4BD9-867A-A8B05FC31E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#,##0</c:formatCode>
                <c:ptCount val="12"/>
                <c:pt idx="0">
                  <c:v>25000</c:v>
                </c:pt>
                <c:pt idx="1">
                  <c:v>28000</c:v>
                </c:pt>
                <c:pt idx="2">
                  <c:v>32000</c:v>
                </c:pt>
                <c:pt idx="3">
                  <c:v>36000</c:v>
                </c:pt>
                <c:pt idx="4">
                  <c:v>42000</c:v>
                </c:pt>
                <c:pt idx="5">
                  <c:v>25000</c:v>
                </c:pt>
                <c:pt idx="6">
                  <c:v>15000</c:v>
                </c:pt>
                <c:pt idx="7">
                  <c:v>18000</c:v>
                </c:pt>
                <c:pt idx="8">
                  <c:v>36000</c:v>
                </c:pt>
                <c:pt idx="9">
                  <c:v>29000</c:v>
                </c:pt>
                <c:pt idx="10">
                  <c:v>25000</c:v>
                </c:pt>
                <c:pt idx="11">
                  <c:v>15000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8294-4BD9-867A-A8B05FC31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21"/>
        <c:axId val="823364272"/>
        <c:axId val="823363488"/>
      </c:barChart>
      <c:catAx>
        <c:axId val="82336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23363488"/>
        <c:crosses val="autoZero"/>
        <c:auto val="1"/>
        <c:lblAlgn val="ctr"/>
        <c:lblOffset val="100"/>
        <c:noMultiLvlLbl val="0"/>
      </c:catAx>
      <c:valAx>
        <c:axId val="8233634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23364272"/>
        <c:crosses val="autoZero"/>
        <c:crossBetween val="between"/>
        <c:majorUnit val="100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Lato Light" panose="020F0302020204030203" pitchFamily="34" charset="0"/>
        </a:defRPr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BB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CA-4C84-86DA-FCE746130ED6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CA-4C84-86DA-FCE746130ED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82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CA-4C84-86DA-FCE746130E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BB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47-4B71-BEEE-6BC9219CA47F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47-4B71-BEEE-6BC9219CA47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47-4B71-BEEE-6BC9219CA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154C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29-4082-AD9B-5E76C8A446EE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29-4082-AD9B-5E76C8A446E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29-4082-AD9B-5E76C8A44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BB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EC-4454-BD66-EB5441D22433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3EC-4454-BD66-EB5441D2243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EC-4454-BD66-EB5441D22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1BFBF-1A4E-4AF0-B987-03CFD8D19CC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3727F4-AAF8-4072-9625-DD4DC01BE5FC}">
      <dgm:prSet phldrT="[Text]" custT="1"/>
      <dgm:spPr>
        <a:solidFill>
          <a:srgbClr val="FFC000"/>
        </a:solidFill>
      </dgm:spPr>
      <dgm:t>
        <a:bodyPr/>
        <a:lstStyle/>
        <a:p>
          <a:pPr>
            <a:lnSpc>
              <a:spcPct val="80000"/>
            </a:lnSpc>
          </a:pPr>
          <a:r>
            <a:rPr lang="en-US" sz="2000" cap="all" spc="100" baseline="0" dirty="0" err="1">
              <a:latin typeface="+mn-lt"/>
            </a:rPr>
            <a:t>Presi</a:t>
          </a:r>
          <a:r>
            <a:rPr lang="pl-PL" sz="2000" cap="all" spc="100" baseline="0" dirty="0">
              <a:latin typeface="+mn-lt"/>
            </a:rPr>
            <a:t>`</a:t>
          </a:r>
          <a:r>
            <a:rPr lang="en-US" sz="2000" cap="all" spc="100" baseline="0" dirty="0">
              <a:latin typeface="+mn-lt"/>
            </a:rPr>
            <a:t>dent</a:t>
          </a:r>
        </a:p>
      </dgm:t>
    </dgm:pt>
    <dgm:pt modelId="{4C3751AF-D8CB-445B-8087-B4690D25FAA0}" type="parTrans" cxnId="{964317C1-A808-4162-8490-CDEF622657C1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6AB81516-7DB5-4432-B249-ABCA0090FA7D}" type="sibTrans" cxnId="{964317C1-A808-4162-8490-CDEF622657C1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503D0A60-F3CC-4093-8E36-0218611622B4}" type="asst">
      <dgm:prSet phldrT="[Text]" custT="1"/>
      <dgm:spPr>
        <a:solidFill>
          <a:srgbClr val="0B294C"/>
        </a:solidFill>
      </dgm:spPr>
      <dgm:t>
        <a:bodyPr/>
        <a:lstStyle/>
        <a:p>
          <a:pPr>
            <a:lnSpc>
              <a:spcPct val="80000"/>
            </a:lnSpc>
          </a:pPr>
          <a:r>
            <a:rPr lang="en-US" sz="2000" cap="all" spc="100" baseline="0" dirty="0">
              <a:latin typeface="+mn-lt"/>
            </a:rPr>
            <a:t>Deputy</a:t>
          </a:r>
        </a:p>
      </dgm:t>
    </dgm:pt>
    <dgm:pt modelId="{3ED11A51-4DF3-4366-AC18-FEEE5D01A94A}" type="parTrans" cxnId="{22175B06-D08D-422D-A55B-CB0B49F3E0A7}">
      <dgm:prSet/>
      <dgm:spPr>
        <a:ln>
          <a:solidFill>
            <a:schemeClr val="accent2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E94D4F04-570D-4C2A-A327-66B9C5DF11E7}" type="sibTrans" cxnId="{22175B06-D08D-422D-A55B-CB0B49F3E0A7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74D0512F-8A58-4989-96EE-9BA894DA5966}">
      <dgm:prSet phldrT="[Text]" custT="1"/>
      <dgm:spPr>
        <a:solidFill>
          <a:srgbClr val="154C8E"/>
        </a:solidFill>
      </dgm:spPr>
      <dgm:t>
        <a:bodyPr/>
        <a:lstStyle/>
        <a:p>
          <a:pPr>
            <a:lnSpc>
              <a:spcPct val="80000"/>
            </a:lnSpc>
          </a:pPr>
          <a:r>
            <a:rPr lang="en-US" sz="2000" cap="all" spc="100" baseline="0" dirty="0">
              <a:latin typeface="+mn-lt"/>
            </a:rPr>
            <a:t>Finance Manager</a:t>
          </a:r>
        </a:p>
      </dgm:t>
    </dgm:pt>
    <dgm:pt modelId="{604B1B96-50F4-41B8-A349-2ABE4917BFAF}" type="parTrans" cxnId="{E15D0DDA-B838-4B9B-A0E5-2E80E747676C}">
      <dgm:prSet/>
      <dgm:spPr>
        <a:ln w="12700">
          <a:solidFill>
            <a:schemeClr val="accent2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D614B7C3-B640-49DA-A140-5B6AC7E8D8E8}" type="sibTrans" cxnId="{E15D0DDA-B838-4B9B-A0E5-2E80E747676C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9ADA2A84-826C-48E9-B160-73E78E948E66}">
      <dgm:prSet phldrT="[Text]" custT="1"/>
      <dgm:spPr>
        <a:solidFill>
          <a:srgbClr val="154C8E"/>
        </a:solidFill>
      </dgm:spPr>
      <dgm:t>
        <a:bodyPr/>
        <a:lstStyle/>
        <a:p>
          <a:pPr>
            <a:lnSpc>
              <a:spcPct val="80000"/>
            </a:lnSpc>
          </a:pPr>
          <a:r>
            <a:rPr lang="en-US" sz="2000" cap="all" spc="100" baseline="0" dirty="0">
              <a:latin typeface="+mn-lt"/>
            </a:rPr>
            <a:t>Product Manager</a:t>
          </a:r>
        </a:p>
      </dgm:t>
    </dgm:pt>
    <dgm:pt modelId="{3FF58D25-5000-4748-8C56-2CD51C32F7F3}" type="parTrans" cxnId="{FA6E1BA2-6A41-4A63-89EE-44F8D49DEA08}">
      <dgm:prSet/>
      <dgm:spPr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3BCA610D-524D-460F-B54F-E18BC77A0FF5}" type="sibTrans" cxnId="{FA6E1BA2-6A41-4A63-89EE-44F8D49DEA08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4946AB44-E0F7-4C7D-977D-CFF54E751783}">
      <dgm:prSet phldrT="[Text]" custT="1"/>
      <dgm:spPr>
        <a:solidFill>
          <a:srgbClr val="154C8E"/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2000" cap="all" spc="100" baseline="0" dirty="0">
              <a:latin typeface="+mn-lt"/>
            </a:rPr>
            <a:t>Development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en-US" sz="2000" cap="all" spc="100" baseline="0" dirty="0">
              <a:latin typeface="+mn-lt"/>
            </a:rPr>
            <a:t>Manager</a:t>
          </a:r>
        </a:p>
      </dgm:t>
    </dgm:pt>
    <dgm:pt modelId="{E4231B41-17D2-452C-9E28-942771BF3AF5}" type="parTrans" cxnId="{44A21CE8-096F-445A-BBB4-633DD5261B8D}">
      <dgm:prSet/>
      <dgm:spPr>
        <a:ln>
          <a:solidFill>
            <a:schemeClr val="accent2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8517A35B-003F-4C48-AD21-E35CBA3DD210}" type="sibTrans" cxnId="{44A21CE8-096F-445A-BBB4-633DD5261B8D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7BA2ACAD-0F71-41E4-9C4B-ACCA344A924E}" type="asst">
      <dgm:prSet phldrT="[Text]" custT="1"/>
      <dgm:spPr>
        <a:solidFill>
          <a:srgbClr val="0B294C"/>
        </a:solidFill>
      </dgm:spPr>
      <dgm:t>
        <a:bodyPr/>
        <a:lstStyle/>
        <a:p>
          <a:pPr>
            <a:lnSpc>
              <a:spcPct val="80000"/>
            </a:lnSpc>
          </a:pPr>
          <a:r>
            <a:rPr lang="en-US" sz="2000" cap="all" spc="100" baseline="0" dirty="0">
              <a:latin typeface="+mn-lt"/>
            </a:rPr>
            <a:t>Sr. Secretary</a:t>
          </a:r>
        </a:p>
      </dgm:t>
    </dgm:pt>
    <dgm:pt modelId="{ED431DCD-FD94-4CA2-ABCE-675373E5E112}" type="parTrans" cxnId="{07B8A6EA-75B6-43F3-886B-BF98D42655B9}">
      <dgm:prSet/>
      <dgm:spPr>
        <a:ln w="12700">
          <a:solidFill>
            <a:schemeClr val="accent2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4D87CE5B-22E1-4CF7-A189-8B6A79213D1A}" type="sibTrans" cxnId="{07B8A6EA-75B6-43F3-886B-BF98D42655B9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806AD3D7-35FF-4ECA-A7D8-01A556976F3D}">
      <dgm:prSet phldrT="[Text]" custT="1"/>
      <dgm:spPr>
        <a:solidFill>
          <a:srgbClr val="154C8E"/>
        </a:solidFill>
      </dgm:spPr>
      <dgm:t>
        <a:bodyPr/>
        <a:lstStyle/>
        <a:p>
          <a:pPr>
            <a:lnSpc>
              <a:spcPct val="80000"/>
            </a:lnSpc>
          </a:pPr>
          <a:r>
            <a:rPr lang="en-US" sz="2000" cap="all" spc="100" baseline="0" dirty="0">
              <a:latin typeface="+mn-lt"/>
            </a:rPr>
            <a:t>Design Manager</a:t>
          </a:r>
        </a:p>
      </dgm:t>
    </dgm:pt>
    <dgm:pt modelId="{5B3D7879-0736-48B7-AFD6-4415D69BFAFD}" type="parTrans" cxnId="{7EB4D89C-1786-45DE-AF7D-4F81F7CD89BA}">
      <dgm:prSet/>
      <dgm:spPr>
        <a:ln w="12700">
          <a:solidFill>
            <a:schemeClr val="accent2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B2C0D906-3EBA-4AA4-AA8C-EC3BA27724BA}" type="sibTrans" cxnId="{7EB4D89C-1786-45DE-AF7D-4F81F7CD89BA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B6AD7DFF-2611-4A56-A4EF-C6F951C7D6BA}">
      <dgm:prSet phldrT="[Text]" custT="1"/>
      <dgm:spPr>
        <a:solidFill>
          <a:srgbClr val="7F7F7F"/>
        </a:solidFill>
      </dgm:spPr>
      <dgm:t>
        <a:bodyPr/>
        <a:lstStyle/>
        <a:p>
          <a:pPr>
            <a:lnSpc>
              <a:spcPct val="80000"/>
            </a:lnSpc>
          </a:pPr>
          <a:r>
            <a:rPr lang="en-US" sz="2000" cap="all" spc="100" baseline="0" dirty="0">
              <a:latin typeface="+mn-lt"/>
            </a:rPr>
            <a:t>Development Team</a:t>
          </a:r>
        </a:p>
      </dgm:t>
    </dgm:pt>
    <dgm:pt modelId="{195F9CC3-AEF2-4A5C-BFF5-8518005FD1B2}" type="parTrans" cxnId="{3DA29CFF-46A9-4AF6-827D-9E0E367225C7}">
      <dgm:prSet/>
      <dgm:spPr>
        <a:ln w="12700">
          <a:solidFill>
            <a:schemeClr val="accent2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B2832FE1-DF5B-48C1-86CE-78EBE2E2DED4}" type="sibTrans" cxnId="{3DA29CFF-46A9-4AF6-827D-9E0E367225C7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99351E59-55CE-4F52-83C6-3F26B5D5A966}">
      <dgm:prSet phldrT="[Text]" custT="1"/>
      <dgm:spPr>
        <a:solidFill>
          <a:srgbClr val="7F7F7F"/>
        </a:solidFill>
      </dgm:spPr>
      <dgm:t>
        <a:bodyPr/>
        <a:lstStyle/>
        <a:p>
          <a:pPr>
            <a:lnSpc>
              <a:spcPct val="80000"/>
            </a:lnSpc>
          </a:pPr>
          <a:r>
            <a:rPr lang="en-US" sz="2000" cap="all" spc="100" baseline="0" dirty="0">
              <a:latin typeface="+mn-lt"/>
            </a:rPr>
            <a:t>Finance Team</a:t>
          </a:r>
        </a:p>
      </dgm:t>
    </dgm:pt>
    <dgm:pt modelId="{6621B320-9754-4BD4-BD3A-CFC5E4B94C10}" type="parTrans" cxnId="{38333489-97CE-4103-995A-6D830E549AF6}">
      <dgm:prSet/>
      <dgm:spPr>
        <a:ln w="12700">
          <a:solidFill>
            <a:schemeClr val="accent2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A5D98552-4A68-407C-9340-691924CFC6D7}" type="sibTrans" cxnId="{38333489-97CE-4103-995A-6D830E549AF6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9BF6E32F-036D-4125-851C-BFAB2DE3D445}">
      <dgm:prSet phldrT="[Text]" custT="1"/>
      <dgm:spPr>
        <a:solidFill>
          <a:srgbClr val="7F7F7F"/>
        </a:solidFill>
      </dgm:spPr>
      <dgm:t>
        <a:bodyPr/>
        <a:lstStyle/>
        <a:p>
          <a:pPr>
            <a:lnSpc>
              <a:spcPct val="80000"/>
            </a:lnSpc>
          </a:pPr>
          <a:r>
            <a:rPr lang="en-US" sz="2000" cap="all" spc="100" baseline="0" dirty="0">
              <a:latin typeface="+mn-lt"/>
            </a:rPr>
            <a:t>Design Team</a:t>
          </a:r>
        </a:p>
      </dgm:t>
    </dgm:pt>
    <dgm:pt modelId="{660ADF35-789B-4864-BAC0-B035D1CFAB08}" type="sibTrans" cxnId="{83E194A6-5324-46B1-9548-8F3B10560232}">
      <dgm:prSet/>
      <dgm:spPr/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CBC736C3-6368-45B7-9C30-2691F61D8C9B}" type="parTrans" cxnId="{83E194A6-5324-46B1-9548-8F3B10560232}">
      <dgm:prSet/>
      <dgm:spPr>
        <a:ln w="12700">
          <a:solidFill>
            <a:schemeClr val="accent2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 cap="all" spc="100" baseline="0">
            <a:latin typeface="Montserrat SemiBold" panose="00000700000000000000" pitchFamily="50" charset="0"/>
          </a:endParaRPr>
        </a:p>
      </dgm:t>
    </dgm:pt>
    <dgm:pt modelId="{C6A99F7A-C2C5-4CC1-B330-703628DB5A68}" type="pres">
      <dgm:prSet presAssocID="{BAF1BFBF-1A4E-4AF0-B987-03CFD8D19C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2550C4-C153-4646-8AC9-0EE2B18AA82C}" type="pres">
      <dgm:prSet presAssocID="{643727F4-AAF8-4072-9625-DD4DC01BE5FC}" presName="hierRoot1" presStyleCnt="0">
        <dgm:presLayoutVars>
          <dgm:hierBranch val="init"/>
        </dgm:presLayoutVars>
      </dgm:prSet>
      <dgm:spPr/>
    </dgm:pt>
    <dgm:pt modelId="{A5821065-4284-413A-85CA-BF0CF3F55BD1}" type="pres">
      <dgm:prSet presAssocID="{643727F4-AAF8-4072-9625-DD4DC01BE5FC}" presName="rootComposite1" presStyleCnt="0"/>
      <dgm:spPr/>
    </dgm:pt>
    <dgm:pt modelId="{708C5AE9-1E00-4B4B-A1F0-2539097F1E4B}" type="pres">
      <dgm:prSet presAssocID="{643727F4-AAF8-4072-9625-DD4DC01BE5FC}" presName="rootText1" presStyleLbl="node0" presStyleIdx="0" presStyleCnt="1" custScaleX="109876" custScaleY="54938" custLinFactNeighborX="1145">
        <dgm:presLayoutVars>
          <dgm:chPref val="3"/>
        </dgm:presLayoutVars>
      </dgm:prSet>
      <dgm:spPr/>
    </dgm:pt>
    <dgm:pt modelId="{ACCD6E27-5F85-4D87-B171-DAD41C58031B}" type="pres">
      <dgm:prSet presAssocID="{643727F4-AAF8-4072-9625-DD4DC01BE5FC}" presName="rootConnector1" presStyleLbl="node1" presStyleIdx="0" presStyleCnt="0"/>
      <dgm:spPr/>
    </dgm:pt>
    <dgm:pt modelId="{D6BBAE2A-6DD1-4159-A7EA-F84DD424525F}" type="pres">
      <dgm:prSet presAssocID="{643727F4-AAF8-4072-9625-DD4DC01BE5FC}" presName="hierChild2" presStyleCnt="0"/>
      <dgm:spPr/>
    </dgm:pt>
    <dgm:pt modelId="{FC702126-CBBE-41A0-925C-B543C6324C8B}" type="pres">
      <dgm:prSet presAssocID="{604B1B96-50F4-41B8-A349-2ABE4917BFAF}" presName="Name37" presStyleLbl="parChTrans1D2" presStyleIdx="0" presStyleCnt="6"/>
      <dgm:spPr/>
    </dgm:pt>
    <dgm:pt modelId="{56007495-D160-40B4-A0D8-4DC9A4A0CA21}" type="pres">
      <dgm:prSet presAssocID="{74D0512F-8A58-4989-96EE-9BA894DA5966}" presName="hierRoot2" presStyleCnt="0">
        <dgm:presLayoutVars>
          <dgm:hierBranch val="init"/>
        </dgm:presLayoutVars>
      </dgm:prSet>
      <dgm:spPr/>
    </dgm:pt>
    <dgm:pt modelId="{B64086A3-3B3F-46E8-B873-633C2D61F8F1}" type="pres">
      <dgm:prSet presAssocID="{74D0512F-8A58-4989-96EE-9BA894DA5966}" presName="rootComposite" presStyleCnt="0"/>
      <dgm:spPr/>
    </dgm:pt>
    <dgm:pt modelId="{E2EAF821-AB03-44FF-A8C8-83741169FF7F}" type="pres">
      <dgm:prSet presAssocID="{74D0512F-8A58-4989-96EE-9BA894DA5966}" presName="rootText" presStyleLbl="node2" presStyleIdx="0" presStyleCnt="4" custScaleX="109876" custScaleY="55404">
        <dgm:presLayoutVars>
          <dgm:chPref val="3"/>
        </dgm:presLayoutVars>
      </dgm:prSet>
      <dgm:spPr/>
    </dgm:pt>
    <dgm:pt modelId="{6702B93E-912A-4308-9241-CEBEAAAE75B9}" type="pres">
      <dgm:prSet presAssocID="{74D0512F-8A58-4989-96EE-9BA894DA5966}" presName="rootConnector" presStyleLbl="node2" presStyleIdx="0" presStyleCnt="4"/>
      <dgm:spPr/>
    </dgm:pt>
    <dgm:pt modelId="{DE64508F-0601-4A04-BA24-5FB8B9839364}" type="pres">
      <dgm:prSet presAssocID="{74D0512F-8A58-4989-96EE-9BA894DA5966}" presName="hierChild4" presStyleCnt="0"/>
      <dgm:spPr/>
    </dgm:pt>
    <dgm:pt modelId="{0065FBD5-EE25-45EC-A46C-DA475F068EC6}" type="pres">
      <dgm:prSet presAssocID="{6621B320-9754-4BD4-BD3A-CFC5E4B94C10}" presName="Name37" presStyleLbl="parChTrans1D3" presStyleIdx="0" presStyleCnt="3"/>
      <dgm:spPr/>
    </dgm:pt>
    <dgm:pt modelId="{96B7BCBF-E5B5-4B59-A9F2-E8FF2C6ED9CE}" type="pres">
      <dgm:prSet presAssocID="{99351E59-55CE-4F52-83C6-3F26B5D5A966}" presName="hierRoot2" presStyleCnt="0">
        <dgm:presLayoutVars>
          <dgm:hierBranch val="init"/>
        </dgm:presLayoutVars>
      </dgm:prSet>
      <dgm:spPr/>
    </dgm:pt>
    <dgm:pt modelId="{E610C6E3-760D-4F0A-AED1-08343983DA20}" type="pres">
      <dgm:prSet presAssocID="{99351E59-55CE-4F52-83C6-3F26B5D5A966}" presName="rootComposite" presStyleCnt="0"/>
      <dgm:spPr/>
    </dgm:pt>
    <dgm:pt modelId="{58B45758-1A77-40BD-97E4-9C0EC5CE886F}" type="pres">
      <dgm:prSet presAssocID="{99351E59-55CE-4F52-83C6-3F26B5D5A966}" presName="rootText" presStyleLbl="node3" presStyleIdx="0" presStyleCnt="3" custScaleX="69255" custScaleY="46170">
        <dgm:presLayoutVars>
          <dgm:chPref val="3"/>
        </dgm:presLayoutVars>
      </dgm:prSet>
      <dgm:spPr/>
    </dgm:pt>
    <dgm:pt modelId="{ED159E2B-35B4-41AF-9121-CFEDAD360C3F}" type="pres">
      <dgm:prSet presAssocID="{99351E59-55CE-4F52-83C6-3F26B5D5A966}" presName="rootConnector" presStyleLbl="node3" presStyleIdx="0" presStyleCnt="3"/>
      <dgm:spPr/>
    </dgm:pt>
    <dgm:pt modelId="{4563E042-838C-4ED5-BE15-417BC69F5090}" type="pres">
      <dgm:prSet presAssocID="{99351E59-55CE-4F52-83C6-3F26B5D5A966}" presName="hierChild4" presStyleCnt="0"/>
      <dgm:spPr/>
    </dgm:pt>
    <dgm:pt modelId="{A8A5F3FB-A894-472A-B48F-049A00B45BF2}" type="pres">
      <dgm:prSet presAssocID="{99351E59-55CE-4F52-83C6-3F26B5D5A966}" presName="hierChild5" presStyleCnt="0"/>
      <dgm:spPr/>
    </dgm:pt>
    <dgm:pt modelId="{2AF0F1AA-35D9-4FFA-99C5-645211F9B881}" type="pres">
      <dgm:prSet presAssocID="{74D0512F-8A58-4989-96EE-9BA894DA5966}" presName="hierChild5" presStyleCnt="0"/>
      <dgm:spPr/>
    </dgm:pt>
    <dgm:pt modelId="{D0CA76FD-C003-4D49-BF4B-A72F6CE59AE8}" type="pres">
      <dgm:prSet presAssocID="{3FF58D25-5000-4748-8C56-2CD51C32F7F3}" presName="Name37" presStyleLbl="parChTrans1D2" presStyleIdx="1" presStyleCnt="6"/>
      <dgm:spPr/>
    </dgm:pt>
    <dgm:pt modelId="{71F926C8-9A3A-467C-9459-7912027A2C23}" type="pres">
      <dgm:prSet presAssocID="{9ADA2A84-826C-48E9-B160-73E78E948E66}" presName="hierRoot2" presStyleCnt="0">
        <dgm:presLayoutVars>
          <dgm:hierBranch val="init"/>
        </dgm:presLayoutVars>
      </dgm:prSet>
      <dgm:spPr/>
    </dgm:pt>
    <dgm:pt modelId="{05B62C27-3FC2-47A2-8A3F-6C2D8164B08C}" type="pres">
      <dgm:prSet presAssocID="{9ADA2A84-826C-48E9-B160-73E78E948E66}" presName="rootComposite" presStyleCnt="0"/>
      <dgm:spPr/>
    </dgm:pt>
    <dgm:pt modelId="{A00F122A-46AB-4409-904A-37197AB8837B}" type="pres">
      <dgm:prSet presAssocID="{9ADA2A84-826C-48E9-B160-73E78E948E66}" presName="rootText" presStyleLbl="node2" presStyleIdx="1" presStyleCnt="4" custScaleX="109876" custScaleY="55404">
        <dgm:presLayoutVars>
          <dgm:chPref val="3"/>
        </dgm:presLayoutVars>
      </dgm:prSet>
      <dgm:spPr/>
    </dgm:pt>
    <dgm:pt modelId="{94830F45-8973-4DD3-AA90-8CBF2A4BF75E}" type="pres">
      <dgm:prSet presAssocID="{9ADA2A84-826C-48E9-B160-73E78E948E66}" presName="rootConnector" presStyleLbl="node2" presStyleIdx="1" presStyleCnt="4"/>
      <dgm:spPr/>
    </dgm:pt>
    <dgm:pt modelId="{D474BFB9-EDC5-4836-ACDF-9140CE140E8E}" type="pres">
      <dgm:prSet presAssocID="{9ADA2A84-826C-48E9-B160-73E78E948E66}" presName="hierChild4" presStyleCnt="0"/>
      <dgm:spPr/>
    </dgm:pt>
    <dgm:pt modelId="{FB39BA79-71C7-482E-957F-B009E70ADA36}" type="pres">
      <dgm:prSet presAssocID="{9ADA2A84-826C-48E9-B160-73E78E948E66}" presName="hierChild5" presStyleCnt="0"/>
      <dgm:spPr/>
    </dgm:pt>
    <dgm:pt modelId="{1FDD7A20-C971-4965-942A-69657D0F2C9C}" type="pres">
      <dgm:prSet presAssocID="{E4231B41-17D2-452C-9E28-942771BF3AF5}" presName="Name37" presStyleLbl="parChTrans1D2" presStyleIdx="2" presStyleCnt="6"/>
      <dgm:spPr/>
    </dgm:pt>
    <dgm:pt modelId="{D567964C-414F-4905-A915-8FFF82519B28}" type="pres">
      <dgm:prSet presAssocID="{4946AB44-E0F7-4C7D-977D-CFF54E751783}" presName="hierRoot2" presStyleCnt="0">
        <dgm:presLayoutVars>
          <dgm:hierBranch val="init"/>
        </dgm:presLayoutVars>
      </dgm:prSet>
      <dgm:spPr/>
    </dgm:pt>
    <dgm:pt modelId="{DAEFCF04-2AA0-4BB9-B070-E8AF35D2A670}" type="pres">
      <dgm:prSet presAssocID="{4946AB44-E0F7-4C7D-977D-CFF54E751783}" presName="rootComposite" presStyleCnt="0"/>
      <dgm:spPr/>
    </dgm:pt>
    <dgm:pt modelId="{93ABA0D3-1676-47EB-8888-64B7682703D2}" type="pres">
      <dgm:prSet presAssocID="{4946AB44-E0F7-4C7D-977D-CFF54E751783}" presName="rootText" presStyleLbl="node2" presStyleIdx="2" presStyleCnt="4" custScaleX="109876" custScaleY="55404">
        <dgm:presLayoutVars>
          <dgm:chPref val="3"/>
        </dgm:presLayoutVars>
      </dgm:prSet>
      <dgm:spPr/>
    </dgm:pt>
    <dgm:pt modelId="{88233EA5-5BA8-418E-B0F5-917974E5BBB4}" type="pres">
      <dgm:prSet presAssocID="{4946AB44-E0F7-4C7D-977D-CFF54E751783}" presName="rootConnector" presStyleLbl="node2" presStyleIdx="2" presStyleCnt="4"/>
      <dgm:spPr/>
    </dgm:pt>
    <dgm:pt modelId="{30C85B76-94BF-4258-A65B-26FB76546EDE}" type="pres">
      <dgm:prSet presAssocID="{4946AB44-E0F7-4C7D-977D-CFF54E751783}" presName="hierChild4" presStyleCnt="0"/>
      <dgm:spPr/>
    </dgm:pt>
    <dgm:pt modelId="{D0520C4F-E1FB-4FA5-916C-7546290A0D54}" type="pres">
      <dgm:prSet presAssocID="{195F9CC3-AEF2-4A5C-BFF5-8518005FD1B2}" presName="Name37" presStyleLbl="parChTrans1D3" presStyleIdx="1" presStyleCnt="3"/>
      <dgm:spPr/>
    </dgm:pt>
    <dgm:pt modelId="{1A48C3E2-F78A-4BBD-BA78-0212F03BA948}" type="pres">
      <dgm:prSet presAssocID="{B6AD7DFF-2611-4A56-A4EF-C6F951C7D6BA}" presName="hierRoot2" presStyleCnt="0">
        <dgm:presLayoutVars>
          <dgm:hierBranch val="init"/>
        </dgm:presLayoutVars>
      </dgm:prSet>
      <dgm:spPr/>
    </dgm:pt>
    <dgm:pt modelId="{148F97C2-4CE8-4ADB-B7E9-153F6DD36D73}" type="pres">
      <dgm:prSet presAssocID="{B6AD7DFF-2611-4A56-A4EF-C6F951C7D6BA}" presName="rootComposite" presStyleCnt="0"/>
      <dgm:spPr/>
    </dgm:pt>
    <dgm:pt modelId="{73752649-81B2-40EB-923F-3598E9ECC2BC}" type="pres">
      <dgm:prSet presAssocID="{B6AD7DFF-2611-4A56-A4EF-C6F951C7D6BA}" presName="rootText" presStyleLbl="node3" presStyleIdx="1" presStyleCnt="3" custScaleX="69255" custScaleY="46170">
        <dgm:presLayoutVars>
          <dgm:chPref val="3"/>
        </dgm:presLayoutVars>
      </dgm:prSet>
      <dgm:spPr/>
    </dgm:pt>
    <dgm:pt modelId="{B4401E46-E943-43C5-89F7-2756FA1FD4B6}" type="pres">
      <dgm:prSet presAssocID="{B6AD7DFF-2611-4A56-A4EF-C6F951C7D6BA}" presName="rootConnector" presStyleLbl="node3" presStyleIdx="1" presStyleCnt="3"/>
      <dgm:spPr/>
    </dgm:pt>
    <dgm:pt modelId="{04D88A92-7CF7-4D29-8037-E122C3FEB0CA}" type="pres">
      <dgm:prSet presAssocID="{B6AD7DFF-2611-4A56-A4EF-C6F951C7D6BA}" presName="hierChild4" presStyleCnt="0"/>
      <dgm:spPr/>
    </dgm:pt>
    <dgm:pt modelId="{244DD9BD-B742-4D8D-B6DB-10696B63C53A}" type="pres">
      <dgm:prSet presAssocID="{B6AD7DFF-2611-4A56-A4EF-C6F951C7D6BA}" presName="hierChild5" presStyleCnt="0"/>
      <dgm:spPr/>
    </dgm:pt>
    <dgm:pt modelId="{0F61029A-1969-4BBF-9607-6C9CD3F65804}" type="pres">
      <dgm:prSet presAssocID="{4946AB44-E0F7-4C7D-977D-CFF54E751783}" presName="hierChild5" presStyleCnt="0"/>
      <dgm:spPr/>
    </dgm:pt>
    <dgm:pt modelId="{E8CD1363-C0C8-47F1-BE14-395C58135F9C}" type="pres">
      <dgm:prSet presAssocID="{5B3D7879-0736-48B7-AFD6-4415D69BFAFD}" presName="Name37" presStyleLbl="parChTrans1D2" presStyleIdx="3" presStyleCnt="6"/>
      <dgm:spPr/>
    </dgm:pt>
    <dgm:pt modelId="{445D9AD8-853D-461D-8D5E-8095161E31DE}" type="pres">
      <dgm:prSet presAssocID="{806AD3D7-35FF-4ECA-A7D8-01A556976F3D}" presName="hierRoot2" presStyleCnt="0">
        <dgm:presLayoutVars>
          <dgm:hierBranch val="init"/>
        </dgm:presLayoutVars>
      </dgm:prSet>
      <dgm:spPr/>
    </dgm:pt>
    <dgm:pt modelId="{812245A4-E891-4345-816F-EC53A620509B}" type="pres">
      <dgm:prSet presAssocID="{806AD3D7-35FF-4ECA-A7D8-01A556976F3D}" presName="rootComposite" presStyleCnt="0"/>
      <dgm:spPr/>
    </dgm:pt>
    <dgm:pt modelId="{42087327-8716-4D15-B922-094DC08E7E0C}" type="pres">
      <dgm:prSet presAssocID="{806AD3D7-35FF-4ECA-A7D8-01A556976F3D}" presName="rootText" presStyleLbl="node2" presStyleIdx="3" presStyleCnt="4" custScaleX="109876" custScaleY="55404">
        <dgm:presLayoutVars>
          <dgm:chPref val="3"/>
        </dgm:presLayoutVars>
      </dgm:prSet>
      <dgm:spPr/>
    </dgm:pt>
    <dgm:pt modelId="{BBDD8918-8AFF-4D98-9737-591C0F800B11}" type="pres">
      <dgm:prSet presAssocID="{806AD3D7-35FF-4ECA-A7D8-01A556976F3D}" presName="rootConnector" presStyleLbl="node2" presStyleIdx="3" presStyleCnt="4"/>
      <dgm:spPr/>
    </dgm:pt>
    <dgm:pt modelId="{03E0B65A-7E84-4134-BB60-D53521DC9C31}" type="pres">
      <dgm:prSet presAssocID="{806AD3D7-35FF-4ECA-A7D8-01A556976F3D}" presName="hierChild4" presStyleCnt="0"/>
      <dgm:spPr/>
    </dgm:pt>
    <dgm:pt modelId="{A02A0324-475B-41BD-80F9-E964B03463EC}" type="pres">
      <dgm:prSet presAssocID="{CBC736C3-6368-45B7-9C30-2691F61D8C9B}" presName="Name37" presStyleLbl="parChTrans1D3" presStyleIdx="2" presStyleCnt="3"/>
      <dgm:spPr/>
    </dgm:pt>
    <dgm:pt modelId="{B768E1BE-8D11-4841-894D-73581382BED3}" type="pres">
      <dgm:prSet presAssocID="{9BF6E32F-036D-4125-851C-BFAB2DE3D445}" presName="hierRoot2" presStyleCnt="0">
        <dgm:presLayoutVars>
          <dgm:hierBranch val="init"/>
        </dgm:presLayoutVars>
      </dgm:prSet>
      <dgm:spPr/>
    </dgm:pt>
    <dgm:pt modelId="{3FDFFA8A-86C9-4F10-9543-4C71D3D5CFAA}" type="pres">
      <dgm:prSet presAssocID="{9BF6E32F-036D-4125-851C-BFAB2DE3D445}" presName="rootComposite" presStyleCnt="0"/>
      <dgm:spPr/>
    </dgm:pt>
    <dgm:pt modelId="{FC793E95-B182-42C5-876A-824F5BED4951}" type="pres">
      <dgm:prSet presAssocID="{9BF6E32F-036D-4125-851C-BFAB2DE3D445}" presName="rootText" presStyleLbl="node3" presStyleIdx="2" presStyleCnt="3" custScaleX="69255" custScaleY="46170">
        <dgm:presLayoutVars>
          <dgm:chPref val="3"/>
        </dgm:presLayoutVars>
      </dgm:prSet>
      <dgm:spPr/>
    </dgm:pt>
    <dgm:pt modelId="{D4F0A59F-9BA9-45D9-9D7D-6C3ACEB768A4}" type="pres">
      <dgm:prSet presAssocID="{9BF6E32F-036D-4125-851C-BFAB2DE3D445}" presName="rootConnector" presStyleLbl="node3" presStyleIdx="2" presStyleCnt="3"/>
      <dgm:spPr/>
    </dgm:pt>
    <dgm:pt modelId="{47D0D97F-5F83-481A-8D01-E53F11D47F96}" type="pres">
      <dgm:prSet presAssocID="{9BF6E32F-036D-4125-851C-BFAB2DE3D445}" presName="hierChild4" presStyleCnt="0"/>
      <dgm:spPr/>
    </dgm:pt>
    <dgm:pt modelId="{7452E85F-AE40-4CE5-8CA8-BC9721D1D6AA}" type="pres">
      <dgm:prSet presAssocID="{9BF6E32F-036D-4125-851C-BFAB2DE3D445}" presName="hierChild5" presStyleCnt="0"/>
      <dgm:spPr/>
    </dgm:pt>
    <dgm:pt modelId="{EEEB4EF5-3F1B-452A-A0DC-500A711F57CD}" type="pres">
      <dgm:prSet presAssocID="{806AD3D7-35FF-4ECA-A7D8-01A556976F3D}" presName="hierChild5" presStyleCnt="0"/>
      <dgm:spPr/>
    </dgm:pt>
    <dgm:pt modelId="{AB9CA8E4-158F-46AC-97B3-5D48491B4622}" type="pres">
      <dgm:prSet presAssocID="{643727F4-AAF8-4072-9625-DD4DC01BE5FC}" presName="hierChild3" presStyleCnt="0"/>
      <dgm:spPr/>
    </dgm:pt>
    <dgm:pt modelId="{DAC72F88-F88B-4543-B9A3-CE660EFA0754}" type="pres">
      <dgm:prSet presAssocID="{3ED11A51-4DF3-4366-AC18-FEEE5D01A94A}" presName="Name111" presStyleLbl="parChTrans1D2" presStyleIdx="4" presStyleCnt="6"/>
      <dgm:spPr/>
    </dgm:pt>
    <dgm:pt modelId="{9EB97E9C-3FEE-4F00-93C2-38BC7F376DBA}" type="pres">
      <dgm:prSet presAssocID="{503D0A60-F3CC-4093-8E36-0218611622B4}" presName="hierRoot3" presStyleCnt="0">
        <dgm:presLayoutVars>
          <dgm:hierBranch val="init"/>
        </dgm:presLayoutVars>
      </dgm:prSet>
      <dgm:spPr/>
    </dgm:pt>
    <dgm:pt modelId="{1AA2ECB7-5F0B-46ED-AA1E-15EBA092FF7C}" type="pres">
      <dgm:prSet presAssocID="{503D0A60-F3CC-4093-8E36-0218611622B4}" presName="rootComposite3" presStyleCnt="0"/>
      <dgm:spPr/>
    </dgm:pt>
    <dgm:pt modelId="{89BCC1C7-61B8-46F0-8B42-1604D84C993B}" type="pres">
      <dgm:prSet presAssocID="{503D0A60-F3CC-4093-8E36-0218611622B4}" presName="rootText3" presStyleLbl="asst1" presStyleIdx="0" presStyleCnt="2" custScaleX="109876" custScaleY="54938" custLinFactNeighborX="1145">
        <dgm:presLayoutVars>
          <dgm:chPref val="3"/>
        </dgm:presLayoutVars>
      </dgm:prSet>
      <dgm:spPr/>
    </dgm:pt>
    <dgm:pt modelId="{C2B7E80D-F495-4465-BFE7-25D7A09304A8}" type="pres">
      <dgm:prSet presAssocID="{503D0A60-F3CC-4093-8E36-0218611622B4}" presName="rootConnector3" presStyleLbl="asst1" presStyleIdx="0" presStyleCnt="2"/>
      <dgm:spPr/>
    </dgm:pt>
    <dgm:pt modelId="{49D7ADC3-EE39-4997-B4BD-5AA1BE4D7B6A}" type="pres">
      <dgm:prSet presAssocID="{503D0A60-F3CC-4093-8E36-0218611622B4}" presName="hierChild6" presStyleCnt="0"/>
      <dgm:spPr/>
    </dgm:pt>
    <dgm:pt modelId="{E155BCB6-24BB-4CDC-BBD3-CBDDE212F55C}" type="pres">
      <dgm:prSet presAssocID="{503D0A60-F3CC-4093-8E36-0218611622B4}" presName="hierChild7" presStyleCnt="0"/>
      <dgm:spPr/>
    </dgm:pt>
    <dgm:pt modelId="{D8DEF870-1F7B-4AA2-9413-FAF144958DEC}" type="pres">
      <dgm:prSet presAssocID="{ED431DCD-FD94-4CA2-ABCE-675373E5E112}" presName="Name111" presStyleLbl="parChTrans1D2" presStyleIdx="5" presStyleCnt="6"/>
      <dgm:spPr/>
    </dgm:pt>
    <dgm:pt modelId="{AD5A8642-44CE-48C9-9309-EEF07495341C}" type="pres">
      <dgm:prSet presAssocID="{7BA2ACAD-0F71-41E4-9C4B-ACCA344A924E}" presName="hierRoot3" presStyleCnt="0">
        <dgm:presLayoutVars>
          <dgm:hierBranch val="init"/>
        </dgm:presLayoutVars>
      </dgm:prSet>
      <dgm:spPr/>
    </dgm:pt>
    <dgm:pt modelId="{55CCFCEA-809F-4713-B4D7-2F37D4F566DD}" type="pres">
      <dgm:prSet presAssocID="{7BA2ACAD-0F71-41E4-9C4B-ACCA344A924E}" presName="rootComposite3" presStyleCnt="0"/>
      <dgm:spPr/>
    </dgm:pt>
    <dgm:pt modelId="{CC160A28-6371-4497-AE2E-7BBD67298878}" type="pres">
      <dgm:prSet presAssocID="{7BA2ACAD-0F71-41E4-9C4B-ACCA344A924E}" presName="rootText3" presStyleLbl="asst1" presStyleIdx="1" presStyleCnt="2" custScaleX="109876" custScaleY="54938" custLinFactNeighborX="1145">
        <dgm:presLayoutVars>
          <dgm:chPref val="3"/>
        </dgm:presLayoutVars>
      </dgm:prSet>
      <dgm:spPr/>
    </dgm:pt>
    <dgm:pt modelId="{BC498609-FB9A-4B5C-8774-DACFAAB8D04F}" type="pres">
      <dgm:prSet presAssocID="{7BA2ACAD-0F71-41E4-9C4B-ACCA344A924E}" presName="rootConnector3" presStyleLbl="asst1" presStyleIdx="1" presStyleCnt="2"/>
      <dgm:spPr/>
    </dgm:pt>
    <dgm:pt modelId="{3AF49653-1AD5-4EEF-83D7-3D909165E170}" type="pres">
      <dgm:prSet presAssocID="{7BA2ACAD-0F71-41E4-9C4B-ACCA344A924E}" presName="hierChild6" presStyleCnt="0"/>
      <dgm:spPr/>
    </dgm:pt>
    <dgm:pt modelId="{50CB6FAD-54F3-4054-97D1-469BF7E48163}" type="pres">
      <dgm:prSet presAssocID="{7BA2ACAD-0F71-41E4-9C4B-ACCA344A924E}" presName="hierChild7" presStyleCnt="0"/>
      <dgm:spPr/>
    </dgm:pt>
  </dgm:ptLst>
  <dgm:cxnLst>
    <dgm:cxn modelId="{73F0DA02-6F91-44FB-8CC8-A874AD009B09}" type="presOf" srcId="{CBC736C3-6368-45B7-9C30-2691F61D8C9B}" destId="{A02A0324-475B-41BD-80F9-E964B03463EC}" srcOrd="0" destOrd="0" presId="urn:microsoft.com/office/officeart/2005/8/layout/orgChart1"/>
    <dgm:cxn modelId="{9DB4B705-1B5D-4866-9DB3-EC3F7AC47AD7}" type="presOf" srcId="{9ADA2A84-826C-48E9-B160-73E78E948E66}" destId="{A00F122A-46AB-4409-904A-37197AB8837B}" srcOrd="0" destOrd="0" presId="urn:microsoft.com/office/officeart/2005/8/layout/orgChart1"/>
    <dgm:cxn modelId="{22175B06-D08D-422D-A55B-CB0B49F3E0A7}" srcId="{643727F4-AAF8-4072-9625-DD4DC01BE5FC}" destId="{503D0A60-F3CC-4093-8E36-0218611622B4}" srcOrd="0" destOrd="0" parTransId="{3ED11A51-4DF3-4366-AC18-FEEE5D01A94A}" sibTransId="{E94D4F04-570D-4C2A-A327-66B9C5DF11E7}"/>
    <dgm:cxn modelId="{AEC48F08-4095-4A37-993C-F03A7B9B4B8D}" type="presOf" srcId="{7BA2ACAD-0F71-41E4-9C4B-ACCA344A924E}" destId="{BC498609-FB9A-4B5C-8774-DACFAAB8D04F}" srcOrd="1" destOrd="0" presId="urn:microsoft.com/office/officeart/2005/8/layout/orgChart1"/>
    <dgm:cxn modelId="{FF8F560C-F33A-4B4F-8AF0-7B7160024A7D}" type="presOf" srcId="{3ED11A51-4DF3-4366-AC18-FEEE5D01A94A}" destId="{DAC72F88-F88B-4543-B9A3-CE660EFA0754}" srcOrd="0" destOrd="0" presId="urn:microsoft.com/office/officeart/2005/8/layout/orgChart1"/>
    <dgm:cxn modelId="{B0EDBE11-B929-40D7-9120-AE5AB5223E41}" type="presOf" srcId="{4946AB44-E0F7-4C7D-977D-CFF54E751783}" destId="{88233EA5-5BA8-418E-B0F5-917974E5BBB4}" srcOrd="1" destOrd="0" presId="urn:microsoft.com/office/officeart/2005/8/layout/orgChart1"/>
    <dgm:cxn modelId="{6AF38525-CCE0-4FF4-AD00-B5F2A1CC4A86}" type="presOf" srcId="{B6AD7DFF-2611-4A56-A4EF-C6F951C7D6BA}" destId="{B4401E46-E943-43C5-89F7-2756FA1FD4B6}" srcOrd="1" destOrd="0" presId="urn:microsoft.com/office/officeart/2005/8/layout/orgChart1"/>
    <dgm:cxn modelId="{527F342C-7AAE-4771-BCBF-32F02BE74900}" type="presOf" srcId="{4946AB44-E0F7-4C7D-977D-CFF54E751783}" destId="{93ABA0D3-1676-47EB-8888-64B7682703D2}" srcOrd="0" destOrd="0" presId="urn:microsoft.com/office/officeart/2005/8/layout/orgChart1"/>
    <dgm:cxn modelId="{51EFB635-70BC-4AA7-9F8B-7CCCB752E16C}" type="presOf" srcId="{5B3D7879-0736-48B7-AFD6-4415D69BFAFD}" destId="{E8CD1363-C0C8-47F1-BE14-395C58135F9C}" srcOrd="0" destOrd="0" presId="urn:microsoft.com/office/officeart/2005/8/layout/orgChart1"/>
    <dgm:cxn modelId="{24782237-AC2F-460C-BEA6-9B6DAD6229FA}" type="presOf" srcId="{6621B320-9754-4BD4-BD3A-CFC5E4B94C10}" destId="{0065FBD5-EE25-45EC-A46C-DA475F068EC6}" srcOrd="0" destOrd="0" presId="urn:microsoft.com/office/officeart/2005/8/layout/orgChart1"/>
    <dgm:cxn modelId="{BF88233A-69F2-46AD-B39B-596161B8CE9B}" type="presOf" srcId="{503D0A60-F3CC-4093-8E36-0218611622B4}" destId="{C2B7E80D-F495-4465-BFE7-25D7A09304A8}" srcOrd="1" destOrd="0" presId="urn:microsoft.com/office/officeart/2005/8/layout/orgChart1"/>
    <dgm:cxn modelId="{FAE3FB46-0716-45E0-8BB5-231D53456F3B}" type="presOf" srcId="{74D0512F-8A58-4989-96EE-9BA894DA5966}" destId="{6702B93E-912A-4308-9241-CEBEAAAE75B9}" srcOrd="1" destOrd="0" presId="urn:microsoft.com/office/officeart/2005/8/layout/orgChart1"/>
    <dgm:cxn modelId="{DD3A394E-9908-4101-9171-62654E49E325}" type="presOf" srcId="{BAF1BFBF-1A4E-4AF0-B987-03CFD8D19CC9}" destId="{C6A99F7A-C2C5-4CC1-B330-703628DB5A68}" srcOrd="0" destOrd="0" presId="urn:microsoft.com/office/officeart/2005/8/layout/orgChart1"/>
    <dgm:cxn modelId="{35041154-6923-45DD-B484-1B45058DC4C3}" type="presOf" srcId="{806AD3D7-35FF-4ECA-A7D8-01A556976F3D}" destId="{BBDD8918-8AFF-4D98-9737-591C0F800B11}" srcOrd="1" destOrd="0" presId="urn:microsoft.com/office/officeart/2005/8/layout/orgChart1"/>
    <dgm:cxn modelId="{55C95D74-C01F-4985-9040-5DEC91B0F6FB}" type="presOf" srcId="{604B1B96-50F4-41B8-A349-2ABE4917BFAF}" destId="{FC702126-CBBE-41A0-925C-B543C6324C8B}" srcOrd="0" destOrd="0" presId="urn:microsoft.com/office/officeart/2005/8/layout/orgChart1"/>
    <dgm:cxn modelId="{38333489-97CE-4103-995A-6D830E549AF6}" srcId="{74D0512F-8A58-4989-96EE-9BA894DA5966}" destId="{99351E59-55CE-4F52-83C6-3F26B5D5A966}" srcOrd="0" destOrd="0" parTransId="{6621B320-9754-4BD4-BD3A-CFC5E4B94C10}" sibTransId="{A5D98552-4A68-407C-9340-691924CFC6D7}"/>
    <dgm:cxn modelId="{69D6329C-45CF-4934-BA2D-0EFB0B4B09A4}" type="presOf" srcId="{74D0512F-8A58-4989-96EE-9BA894DA5966}" destId="{E2EAF821-AB03-44FF-A8C8-83741169FF7F}" srcOrd="0" destOrd="0" presId="urn:microsoft.com/office/officeart/2005/8/layout/orgChart1"/>
    <dgm:cxn modelId="{7EB4D89C-1786-45DE-AF7D-4F81F7CD89BA}" srcId="{643727F4-AAF8-4072-9625-DD4DC01BE5FC}" destId="{806AD3D7-35FF-4ECA-A7D8-01A556976F3D}" srcOrd="5" destOrd="0" parTransId="{5B3D7879-0736-48B7-AFD6-4415D69BFAFD}" sibTransId="{B2C0D906-3EBA-4AA4-AA8C-EC3BA27724BA}"/>
    <dgm:cxn modelId="{FA6E1BA2-6A41-4A63-89EE-44F8D49DEA08}" srcId="{643727F4-AAF8-4072-9625-DD4DC01BE5FC}" destId="{9ADA2A84-826C-48E9-B160-73E78E948E66}" srcOrd="3" destOrd="0" parTransId="{3FF58D25-5000-4748-8C56-2CD51C32F7F3}" sibTransId="{3BCA610D-524D-460F-B54F-E18BC77A0FF5}"/>
    <dgm:cxn modelId="{2584C4A5-60AC-4AC5-AEC4-A698939B080D}" type="presOf" srcId="{643727F4-AAF8-4072-9625-DD4DC01BE5FC}" destId="{708C5AE9-1E00-4B4B-A1F0-2539097F1E4B}" srcOrd="0" destOrd="0" presId="urn:microsoft.com/office/officeart/2005/8/layout/orgChart1"/>
    <dgm:cxn modelId="{83E194A6-5324-46B1-9548-8F3B10560232}" srcId="{806AD3D7-35FF-4ECA-A7D8-01A556976F3D}" destId="{9BF6E32F-036D-4125-851C-BFAB2DE3D445}" srcOrd="0" destOrd="0" parTransId="{CBC736C3-6368-45B7-9C30-2691F61D8C9B}" sibTransId="{660ADF35-789B-4864-BAC0-B035D1CFAB08}"/>
    <dgm:cxn modelId="{CBD77FAD-E454-4772-9AD3-A481B3EBCE47}" type="presOf" srcId="{9ADA2A84-826C-48E9-B160-73E78E948E66}" destId="{94830F45-8973-4DD3-AA90-8CBF2A4BF75E}" srcOrd="1" destOrd="0" presId="urn:microsoft.com/office/officeart/2005/8/layout/orgChart1"/>
    <dgm:cxn modelId="{468FE0AD-AA0C-4EA5-91B2-CFFA28225AA1}" type="presOf" srcId="{7BA2ACAD-0F71-41E4-9C4B-ACCA344A924E}" destId="{CC160A28-6371-4497-AE2E-7BBD67298878}" srcOrd="0" destOrd="0" presId="urn:microsoft.com/office/officeart/2005/8/layout/orgChart1"/>
    <dgm:cxn modelId="{182DF8B7-DC31-4C85-A5E3-538B32D1DDAF}" type="presOf" srcId="{B6AD7DFF-2611-4A56-A4EF-C6F951C7D6BA}" destId="{73752649-81B2-40EB-923F-3598E9ECC2BC}" srcOrd="0" destOrd="0" presId="urn:microsoft.com/office/officeart/2005/8/layout/orgChart1"/>
    <dgm:cxn modelId="{C43422B8-0C37-49EF-977F-0198BD51F008}" type="presOf" srcId="{195F9CC3-AEF2-4A5C-BFF5-8518005FD1B2}" destId="{D0520C4F-E1FB-4FA5-916C-7546290A0D54}" srcOrd="0" destOrd="0" presId="urn:microsoft.com/office/officeart/2005/8/layout/orgChart1"/>
    <dgm:cxn modelId="{3C3D50BC-FE02-4F44-9F29-880F134BBFCB}" type="presOf" srcId="{ED431DCD-FD94-4CA2-ABCE-675373E5E112}" destId="{D8DEF870-1F7B-4AA2-9413-FAF144958DEC}" srcOrd="0" destOrd="0" presId="urn:microsoft.com/office/officeart/2005/8/layout/orgChart1"/>
    <dgm:cxn modelId="{75BB01BD-F898-42AE-B0E7-C12DC4E89C0D}" type="presOf" srcId="{643727F4-AAF8-4072-9625-DD4DC01BE5FC}" destId="{ACCD6E27-5F85-4D87-B171-DAD41C58031B}" srcOrd="1" destOrd="0" presId="urn:microsoft.com/office/officeart/2005/8/layout/orgChart1"/>
    <dgm:cxn modelId="{964317C1-A808-4162-8490-CDEF622657C1}" srcId="{BAF1BFBF-1A4E-4AF0-B987-03CFD8D19CC9}" destId="{643727F4-AAF8-4072-9625-DD4DC01BE5FC}" srcOrd="0" destOrd="0" parTransId="{4C3751AF-D8CB-445B-8087-B4690D25FAA0}" sibTransId="{6AB81516-7DB5-4432-B249-ABCA0090FA7D}"/>
    <dgm:cxn modelId="{E519DCD1-3228-42C1-8B06-D0259FC0C214}" type="presOf" srcId="{9BF6E32F-036D-4125-851C-BFAB2DE3D445}" destId="{FC793E95-B182-42C5-876A-824F5BED4951}" srcOrd="0" destOrd="0" presId="urn:microsoft.com/office/officeart/2005/8/layout/orgChart1"/>
    <dgm:cxn modelId="{E15D0DDA-B838-4B9B-A0E5-2E80E747676C}" srcId="{643727F4-AAF8-4072-9625-DD4DC01BE5FC}" destId="{74D0512F-8A58-4989-96EE-9BA894DA5966}" srcOrd="2" destOrd="0" parTransId="{604B1B96-50F4-41B8-A349-2ABE4917BFAF}" sibTransId="{D614B7C3-B640-49DA-A140-5B6AC7E8D8E8}"/>
    <dgm:cxn modelId="{9EF2ADDB-E5DA-420F-BA12-6B91EEF07D08}" type="presOf" srcId="{9BF6E32F-036D-4125-851C-BFAB2DE3D445}" destId="{D4F0A59F-9BA9-45D9-9D7D-6C3ACEB768A4}" srcOrd="1" destOrd="0" presId="urn:microsoft.com/office/officeart/2005/8/layout/orgChart1"/>
    <dgm:cxn modelId="{0ECD65DD-5B6F-4045-AD96-2F25D39E2F2C}" type="presOf" srcId="{99351E59-55CE-4F52-83C6-3F26B5D5A966}" destId="{58B45758-1A77-40BD-97E4-9C0EC5CE886F}" srcOrd="0" destOrd="0" presId="urn:microsoft.com/office/officeart/2005/8/layout/orgChart1"/>
    <dgm:cxn modelId="{D0FF99DD-5E92-4996-98DE-13DB0D282A76}" type="presOf" srcId="{E4231B41-17D2-452C-9E28-942771BF3AF5}" destId="{1FDD7A20-C971-4965-942A-69657D0F2C9C}" srcOrd="0" destOrd="0" presId="urn:microsoft.com/office/officeart/2005/8/layout/orgChart1"/>
    <dgm:cxn modelId="{4D9E1DE5-3EEC-4C60-9FA6-6B0967144490}" type="presOf" srcId="{3FF58D25-5000-4748-8C56-2CD51C32F7F3}" destId="{D0CA76FD-C003-4D49-BF4B-A72F6CE59AE8}" srcOrd="0" destOrd="0" presId="urn:microsoft.com/office/officeart/2005/8/layout/orgChart1"/>
    <dgm:cxn modelId="{44A21CE8-096F-445A-BBB4-633DD5261B8D}" srcId="{643727F4-AAF8-4072-9625-DD4DC01BE5FC}" destId="{4946AB44-E0F7-4C7D-977D-CFF54E751783}" srcOrd="4" destOrd="0" parTransId="{E4231B41-17D2-452C-9E28-942771BF3AF5}" sibTransId="{8517A35B-003F-4C48-AD21-E35CBA3DD210}"/>
    <dgm:cxn modelId="{07B8A6EA-75B6-43F3-886B-BF98D42655B9}" srcId="{643727F4-AAF8-4072-9625-DD4DC01BE5FC}" destId="{7BA2ACAD-0F71-41E4-9C4B-ACCA344A924E}" srcOrd="1" destOrd="0" parTransId="{ED431DCD-FD94-4CA2-ABCE-675373E5E112}" sibTransId="{4D87CE5B-22E1-4CF7-A189-8B6A79213D1A}"/>
    <dgm:cxn modelId="{114B61EB-CD65-4638-B444-F13F9E9C2091}" type="presOf" srcId="{806AD3D7-35FF-4ECA-A7D8-01A556976F3D}" destId="{42087327-8716-4D15-B922-094DC08E7E0C}" srcOrd="0" destOrd="0" presId="urn:microsoft.com/office/officeart/2005/8/layout/orgChart1"/>
    <dgm:cxn modelId="{4AE15FEC-080A-4404-943F-D339E91242F9}" type="presOf" srcId="{99351E59-55CE-4F52-83C6-3F26B5D5A966}" destId="{ED159E2B-35B4-41AF-9121-CFEDAD360C3F}" srcOrd="1" destOrd="0" presId="urn:microsoft.com/office/officeart/2005/8/layout/orgChart1"/>
    <dgm:cxn modelId="{11572BFB-F353-4AC0-A6D3-063FF597BA67}" type="presOf" srcId="{503D0A60-F3CC-4093-8E36-0218611622B4}" destId="{89BCC1C7-61B8-46F0-8B42-1604D84C993B}" srcOrd="0" destOrd="0" presId="urn:microsoft.com/office/officeart/2005/8/layout/orgChart1"/>
    <dgm:cxn modelId="{3DA29CFF-46A9-4AF6-827D-9E0E367225C7}" srcId="{4946AB44-E0F7-4C7D-977D-CFF54E751783}" destId="{B6AD7DFF-2611-4A56-A4EF-C6F951C7D6BA}" srcOrd="0" destOrd="0" parTransId="{195F9CC3-AEF2-4A5C-BFF5-8518005FD1B2}" sibTransId="{B2832FE1-DF5B-48C1-86CE-78EBE2E2DED4}"/>
    <dgm:cxn modelId="{EADD3B3C-21DA-4D34-97D3-6B49131910C0}" type="presParOf" srcId="{C6A99F7A-C2C5-4CC1-B330-703628DB5A68}" destId="{EC2550C4-C153-4646-8AC9-0EE2B18AA82C}" srcOrd="0" destOrd="0" presId="urn:microsoft.com/office/officeart/2005/8/layout/orgChart1"/>
    <dgm:cxn modelId="{BC81AAFD-76F4-482D-8A68-EFB0CCFEC9DC}" type="presParOf" srcId="{EC2550C4-C153-4646-8AC9-0EE2B18AA82C}" destId="{A5821065-4284-413A-85CA-BF0CF3F55BD1}" srcOrd="0" destOrd="0" presId="urn:microsoft.com/office/officeart/2005/8/layout/orgChart1"/>
    <dgm:cxn modelId="{3C1A7865-7D00-4846-909A-0A5F252595FD}" type="presParOf" srcId="{A5821065-4284-413A-85CA-BF0CF3F55BD1}" destId="{708C5AE9-1E00-4B4B-A1F0-2539097F1E4B}" srcOrd="0" destOrd="0" presId="urn:microsoft.com/office/officeart/2005/8/layout/orgChart1"/>
    <dgm:cxn modelId="{B714B84E-64A1-428D-A820-223079E5E3A5}" type="presParOf" srcId="{A5821065-4284-413A-85CA-BF0CF3F55BD1}" destId="{ACCD6E27-5F85-4D87-B171-DAD41C58031B}" srcOrd="1" destOrd="0" presId="urn:microsoft.com/office/officeart/2005/8/layout/orgChart1"/>
    <dgm:cxn modelId="{21E66F28-9B77-4F4D-958E-BBFB54912A26}" type="presParOf" srcId="{EC2550C4-C153-4646-8AC9-0EE2B18AA82C}" destId="{D6BBAE2A-6DD1-4159-A7EA-F84DD424525F}" srcOrd="1" destOrd="0" presId="urn:microsoft.com/office/officeart/2005/8/layout/orgChart1"/>
    <dgm:cxn modelId="{EABB4196-038A-47BE-BCE5-CBEE9B227CDD}" type="presParOf" srcId="{D6BBAE2A-6DD1-4159-A7EA-F84DD424525F}" destId="{FC702126-CBBE-41A0-925C-B543C6324C8B}" srcOrd="0" destOrd="0" presId="urn:microsoft.com/office/officeart/2005/8/layout/orgChart1"/>
    <dgm:cxn modelId="{BD193269-0B66-4E08-8824-E0D0775F1BDF}" type="presParOf" srcId="{D6BBAE2A-6DD1-4159-A7EA-F84DD424525F}" destId="{56007495-D160-40B4-A0D8-4DC9A4A0CA21}" srcOrd="1" destOrd="0" presId="urn:microsoft.com/office/officeart/2005/8/layout/orgChart1"/>
    <dgm:cxn modelId="{DD024FC4-38BD-47D5-B186-B55F61C46CCE}" type="presParOf" srcId="{56007495-D160-40B4-A0D8-4DC9A4A0CA21}" destId="{B64086A3-3B3F-46E8-B873-633C2D61F8F1}" srcOrd="0" destOrd="0" presId="urn:microsoft.com/office/officeart/2005/8/layout/orgChart1"/>
    <dgm:cxn modelId="{AB0812A5-D3A1-49FB-B95D-D13CAAAF4EC7}" type="presParOf" srcId="{B64086A3-3B3F-46E8-B873-633C2D61F8F1}" destId="{E2EAF821-AB03-44FF-A8C8-83741169FF7F}" srcOrd="0" destOrd="0" presId="urn:microsoft.com/office/officeart/2005/8/layout/orgChart1"/>
    <dgm:cxn modelId="{3B7A7770-0169-4D5B-A8E8-CF38F29CE1B1}" type="presParOf" srcId="{B64086A3-3B3F-46E8-B873-633C2D61F8F1}" destId="{6702B93E-912A-4308-9241-CEBEAAAE75B9}" srcOrd="1" destOrd="0" presId="urn:microsoft.com/office/officeart/2005/8/layout/orgChart1"/>
    <dgm:cxn modelId="{E0AFE7A8-5605-48E5-81E1-B09FE68D77F1}" type="presParOf" srcId="{56007495-D160-40B4-A0D8-4DC9A4A0CA21}" destId="{DE64508F-0601-4A04-BA24-5FB8B9839364}" srcOrd="1" destOrd="0" presId="urn:microsoft.com/office/officeart/2005/8/layout/orgChart1"/>
    <dgm:cxn modelId="{C6427073-BD9B-4E4F-9370-889438402AAA}" type="presParOf" srcId="{DE64508F-0601-4A04-BA24-5FB8B9839364}" destId="{0065FBD5-EE25-45EC-A46C-DA475F068EC6}" srcOrd="0" destOrd="0" presId="urn:microsoft.com/office/officeart/2005/8/layout/orgChart1"/>
    <dgm:cxn modelId="{F72BD62A-53C0-4D84-946D-A2729B6EAAAE}" type="presParOf" srcId="{DE64508F-0601-4A04-BA24-5FB8B9839364}" destId="{96B7BCBF-E5B5-4B59-A9F2-E8FF2C6ED9CE}" srcOrd="1" destOrd="0" presId="urn:microsoft.com/office/officeart/2005/8/layout/orgChart1"/>
    <dgm:cxn modelId="{C54600C7-C3FD-44E6-A5D0-74C135A35D8D}" type="presParOf" srcId="{96B7BCBF-E5B5-4B59-A9F2-E8FF2C6ED9CE}" destId="{E610C6E3-760D-4F0A-AED1-08343983DA20}" srcOrd="0" destOrd="0" presId="urn:microsoft.com/office/officeart/2005/8/layout/orgChart1"/>
    <dgm:cxn modelId="{E39F0814-7A57-4D4D-A6C0-E21C14B9E20D}" type="presParOf" srcId="{E610C6E3-760D-4F0A-AED1-08343983DA20}" destId="{58B45758-1A77-40BD-97E4-9C0EC5CE886F}" srcOrd="0" destOrd="0" presId="urn:microsoft.com/office/officeart/2005/8/layout/orgChart1"/>
    <dgm:cxn modelId="{74C82EE1-3A06-45CB-9809-7CAC9278E45F}" type="presParOf" srcId="{E610C6E3-760D-4F0A-AED1-08343983DA20}" destId="{ED159E2B-35B4-41AF-9121-CFEDAD360C3F}" srcOrd="1" destOrd="0" presId="urn:microsoft.com/office/officeart/2005/8/layout/orgChart1"/>
    <dgm:cxn modelId="{9242EAC1-8D16-4383-96D1-F308B4ED6010}" type="presParOf" srcId="{96B7BCBF-E5B5-4B59-A9F2-E8FF2C6ED9CE}" destId="{4563E042-838C-4ED5-BE15-417BC69F5090}" srcOrd="1" destOrd="0" presId="urn:microsoft.com/office/officeart/2005/8/layout/orgChart1"/>
    <dgm:cxn modelId="{5460D1E5-CF84-4416-81A6-E48A9550911E}" type="presParOf" srcId="{96B7BCBF-E5B5-4B59-A9F2-E8FF2C6ED9CE}" destId="{A8A5F3FB-A894-472A-B48F-049A00B45BF2}" srcOrd="2" destOrd="0" presId="urn:microsoft.com/office/officeart/2005/8/layout/orgChart1"/>
    <dgm:cxn modelId="{BB4E49BD-9E32-4002-A2A0-A58EE0563B11}" type="presParOf" srcId="{56007495-D160-40B4-A0D8-4DC9A4A0CA21}" destId="{2AF0F1AA-35D9-4FFA-99C5-645211F9B881}" srcOrd="2" destOrd="0" presId="urn:microsoft.com/office/officeart/2005/8/layout/orgChart1"/>
    <dgm:cxn modelId="{AE4EFAF7-A0B0-429C-8A35-26C47E713523}" type="presParOf" srcId="{D6BBAE2A-6DD1-4159-A7EA-F84DD424525F}" destId="{D0CA76FD-C003-4D49-BF4B-A72F6CE59AE8}" srcOrd="2" destOrd="0" presId="urn:microsoft.com/office/officeart/2005/8/layout/orgChart1"/>
    <dgm:cxn modelId="{882B0610-E7CC-4AEB-97FA-2F30027CC81A}" type="presParOf" srcId="{D6BBAE2A-6DD1-4159-A7EA-F84DD424525F}" destId="{71F926C8-9A3A-467C-9459-7912027A2C23}" srcOrd="3" destOrd="0" presId="urn:microsoft.com/office/officeart/2005/8/layout/orgChart1"/>
    <dgm:cxn modelId="{ADDDA3A7-E4E3-476D-B432-177F241D78BC}" type="presParOf" srcId="{71F926C8-9A3A-467C-9459-7912027A2C23}" destId="{05B62C27-3FC2-47A2-8A3F-6C2D8164B08C}" srcOrd="0" destOrd="0" presId="urn:microsoft.com/office/officeart/2005/8/layout/orgChart1"/>
    <dgm:cxn modelId="{4753BDD3-83F3-452F-A1E2-F93C20B49564}" type="presParOf" srcId="{05B62C27-3FC2-47A2-8A3F-6C2D8164B08C}" destId="{A00F122A-46AB-4409-904A-37197AB8837B}" srcOrd="0" destOrd="0" presId="urn:microsoft.com/office/officeart/2005/8/layout/orgChart1"/>
    <dgm:cxn modelId="{7CC70A42-B116-4E60-ACC5-AEEB9D9D931D}" type="presParOf" srcId="{05B62C27-3FC2-47A2-8A3F-6C2D8164B08C}" destId="{94830F45-8973-4DD3-AA90-8CBF2A4BF75E}" srcOrd="1" destOrd="0" presId="urn:microsoft.com/office/officeart/2005/8/layout/orgChart1"/>
    <dgm:cxn modelId="{7061441C-199F-40BA-B85A-40D486DF2EF1}" type="presParOf" srcId="{71F926C8-9A3A-467C-9459-7912027A2C23}" destId="{D474BFB9-EDC5-4836-ACDF-9140CE140E8E}" srcOrd="1" destOrd="0" presId="urn:microsoft.com/office/officeart/2005/8/layout/orgChart1"/>
    <dgm:cxn modelId="{3E17FE79-ED72-4CD3-B2D1-215C441F41A9}" type="presParOf" srcId="{71F926C8-9A3A-467C-9459-7912027A2C23}" destId="{FB39BA79-71C7-482E-957F-B009E70ADA36}" srcOrd="2" destOrd="0" presId="urn:microsoft.com/office/officeart/2005/8/layout/orgChart1"/>
    <dgm:cxn modelId="{86B4A9D3-D496-4BFD-9FB3-063DB110B597}" type="presParOf" srcId="{D6BBAE2A-6DD1-4159-A7EA-F84DD424525F}" destId="{1FDD7A20-C971-4965-942A-69657D0F2C9C}" srcOrd="4" destOrd="0" presId="urn:microsoft.com/office/officeart/2005/8/layout/orgChart1"/>
    <dgm:cxn modelId="{8859B38C-E825-4E9C-A362-0D28D0EDC2F2}" type="presParOf" srcId="{D6BBAE2A-6DD1-4159-A7EA-F84DD424525F}" destId="{D567964C-414F-4905-A915-8FFF82519B28}" srcOrd="5" destOrd="0" presId="urn:microsoft.com/office/officeart/2005/8/layout/orgChart1"/>
    <dgm:cxn modelId="{3F6C63AC-76C1-4D5A-A1C3-EACA0BD69A6C}" type="presParOf" srcId="{D567964C-414F-4905-A915-8FFF82519B28}" destId="{DAEFCF04-2AA0-4BB9-B070-E8AF35D2A670}" srcOrd="0" destOrd="0" presId="urn:microsoft.com/office/officeart/2005/8/layout/orgChart1"/>
    <dgm:cxn modelId="{6B3CC97A-4AA0-45D0-9C85-9A21C0C57DF9}" type="presParOf" srcId="{DAEFCF04-2AA0-4BB9-B070-E8AF35D2A670}" destId="{93ABA0D3-1676-47EB-8888-64B7682703D2}" srcOrd="0" destOrd="0" presId="urn:microsoft.com/office/officeart/2005/8/layout/orgChart1"/>
    <dgm:cxn modelId="{ABC9F17C-EA21-4360-BF9E-AD960686E46B}" type="presParOf" srcId="{DAEFCF04-2AA0-4BB9-B070-E8AF35D2A670}" destId="{88233EA5-5BA8-418E-B0F5-917974E5BBB4}" srcOrd="1" destOrd="0" presId="urn:microsoft.com/office/officeart/2005/8/layout/orgChart1"/>
    <dgm:cxn modelId="{4696EC72-17F1-487A-82F0-8D6602E4C36E}" type="presParOf" srcId="{D567964C-414F-4905-A915-8FFF82519B28}" destId="{30C85B76-94BF-4258-A65B-26FB76546EDE}" srcOrd="1" destOrd="0" presId="urn:microsoft.com/office/officeart/2005/8/layout/orgChart1"/>
    <dgm:cxn modelId="{92A37B5F-950E-49F5-97F5-E407821A4CBD}" type="presParOf" srcId="{30C85B76-94BF-4258-A65B-26FB76546EDE}" destId="{D0520C4F-E1FB-4FA5-916C-7546290A0D54}" srcOrd="0" destOrd="0" presId="urn:microsoft.com/office/officeart/2005/8/layout/orgChart1"/>
    <dgm:cxn modelId="{F0F2A08E-8267-470D-B20F-D97BB3167097}" type="presParOf" srcId="{30C85B76-94BF-4258-A65B-26FB76546EDE}" destId="{1A48C3E2-F78A-4BBD-BA78-0212F03BA948}" srcOrd="1" destOrd="0" presId="urn:microsoft.com/office/officeart/2005/8/layout/orgChart1"/>
    <dgm:cxn modelId="{EE82867A-B718-4736-B3AD-21840D094FEF}" type="presParOf" srcId="{1A48C3E2-F78A-4BBD-BA78-0212F03BA948}" destId="{148F97C2-4CE8-4ADB-B7E9-153F6DD36D73}" srcOrd="0" destOrd="0" presId="urn:microsoft.com/office/officeart/2005/8/layout/orgChart1"/>
    <dgm:cxn modelId="{EBA00C6F-3CA7-4F51-987E-424F7C549026}" type="presParOf" srcId="{148F97C2-4CE8-4ADB-B7E9-153F6DD36D73}" destId="{73752649-81B2-40EB-923F-3598E9ECC2BC}" srcOrd="0" destOrd="0" presId="urn:microsoft.com/office/officeart/2005/8/layout/orgChart1"/>
    <dgm:cxn modelId="{0C05161C-23A1-4ABB-A75B-261F0CF6BB0D}" type="presParOf" srcId="{148F97C2-4CE8-4ADB-B7E9-153F6DD36D73}" destId="{B4401E46-E943-43C5-89F7-2756FA1FD4B6}" srcOrd="1" destOrd="0" presId="urn:microsoft.com/office/officeart/2005/8/layout/orgChart1"/>
    <dgm:cxn modelId="{99E90EDE-876D-49CA-94C7-5AFA17EECDD3}" type="presParOf" srcId="{1A48C3E2-F78A-4BBD-BA78-0212F03BA948}" destId="{04D88A92-7CF7-4D29-8037-E122C3FEB0CA}" srcOrd="1" destOrd="0" presId="urn:microsoft.com/office/officeart/2005/8/layout/orgChart1"/>
    <dgm:cxn modelId="{E1F26820-AEB4-4958-98D5-4DF1F88E08F8}" type="presParOf" srcId="{1A48C3E2-F78A-4BBD-BA78-0212F03BA948}" destId="{244DD9BD-B742-4D8D-B6DB-10696B63C53A}" srcOrd="2" destOrd="0" presId="urn:microsoft.com/office/officeart/2005/8/layout/orgChart1"/>
    <dgm:cxn modelId="{23F2F66A-6C41-44E4-B74F-23B3F3E17D03}" type="presParOf" srcId="{D567964C-414F-4905-A915-8FFF82519B28}" destId="{0F61029A-1969-4BBF-9607-6C9CD3F65804}" srcOrd="2" destOrd="0" presId="urn:microsoft.com/office/officeart/2005/8/layout/orgChart1"/>
    <dgm:cxn modelId="{868A7C34-B9D0-440D-B282-ECEF07DF9033}" type="presParOf" srcId="{D6BBAE2A-6DD1-4159-A7EA-F84DD424525F}" destId="{E8CD1363-C0C8-47F1-BE14-395C58135F9C}" srcOrd="6" destOrd="0" presId="urn:microsoft.com/office/officeart/2005/8/layout/orgChart1"/>
    <dgm:cxn modelId="{39D5E881-E4B9-43BE-B314-CF621EF668C4}" type="presParOf" srcId="{D6BBAE2A-6DD1-4159-A7EA-F84DD424525F}" destId="{445D9AD8-853D-461D-8D5E-8095161E31DE}" srcOrd="7" destOrd="0" presId="urn:microsoft.com/office/officeart/2005/8/layout/orgChart1"/>
    <dgm:cxn modelId="{4D2BB217-8C3F-47D9-8522-F87466030F2A}" type="presParOf" srcId="{445D9AD8-853D-461D-8D5E-8095161E31DE}" destId="{812245A4-E891-4345-816F-EC53A620509B}" srcOrd="0" destOrd="0" presId="urn:microsoft.com/office/officeart/2005/8/layout/orgChart1"/>
    <dgm:cxn modelId="{59BF455C-4F4E-4C3B-A2AF-2105C262E7D0}" type="presParOf" srcId="{812245A4-E891-4345-816F-EC53A620509B}" destId="{42087327-8716-4D15-B922-094DC08E7E0C}" srcOrd="0" destOrd="0" presId="urn:microsoft.com/office/officeart/2005/8/layout/orgChart1"/>
    <dgm:cxn modelId="{36565EA3-C8E4-404F-81AB-C62E92825303}" type="presParOf" srcId="{812245A4-E891-4345-816F-EC53A620509B}" destId="{BBDD8918-8AFF-4D98-9737-591C0F800B11}" srcOrd="1" destOrd="0" presId="urn:microsoft.com/office/officeart/2005/8/layout/orgChart1"/>
    <dgm:cxn modelId="{D8B4EEE3-B913-4CB8-ACE5-631BB52681D1}" type="presParOf" srcId="{445D9AD8-853D-461D-8D5E-8095161E31DE}" destId="{03E0B65A-7E84-4134-BB60-D53521DC9C31}" srcOrd="1" destOrd="0" presId="urn:microsoft.com/office/officeart/2005/8/layout/orgChart1"/>
    <dgm:cxn modelId="{8FA05CFA-5708-424A-8134-ED73B32A462E}" type="presParOf" srcId="{03E0B65A-7E84-4134-BB60-D53521DC9C31}" destId="{A02A0324-475B-41BD-80F9-E964B03463EC}" srcOrd="0" destOrd="0" presId="urn:microsoft.com/office/officeart/2005/8/layout/orgChart1"/>
    <dgm:cxn modelId="{F6EEE32B-D867-4C88-9056-9846254DBC3D}" type="presParOf" srcId="{03E0B65A-7E84-4134-BB60-D53521DC9C31}" destId="{B768E1BE-8D11-4841-894D-73581382BED3}" srcOrd="1" destOrd="0" presId="urn:microsoft.com/office/officeart/2005/8/layout/orgChart1"/>
    <dgm:cxn modelId="{1DBD5D79-005C-4A95-BB13-6AB70F1B71E9}" type="presParOf" srcId="{B768E1BE-8D11-4841-894D-73581382BED3}" destId="{3FDFFA8A-86C9-4F10-9543-4C71D3D5CFAA}" srcOrd="0" destOrd="0" presId="urn:microsoft.com/office/officeart/2005/8/layout/orgChart1"/>
    <dgm:cxn modelId="{106322CC-EE77-42C1-8A38-912F67391945}" type="presParOf" srcId="{3FDFFA8A-86C9-4F10-9543-4C71D3D5CFAA}" destId="{FC793E95-B182-42C5-876A-824F5BED4951}" srcOrd="0" destOrd="0" presId="urn:microsoft.com/office/officeart/2005/8/layout/orgChart1"/>
    <dgm:cxn modelId="{AAE01EC2-6859-4266-AAF3-448E188E8B93}" type="presParOf" srcId="{3FDFFA8A-86C9-4F10-9543-4C71D3D5CFAA}" destId="{D4F0A59F-9BA9-45D9-9D7D-6C3ACEB768A4}" srcOrd="1" destOrd="0" presId="urn:microsoft.com/office/officeart/2005/8/layout/orgChart1"/>
    <dgm:cxn modelId="{528707E8-7E7C-455D-9CDD-1481387E7128}" type="presParOf" srcId="{B768E1BE-8D11-4841-894D-73581382BED3}" destId="{47D0D97F-5F83-481A-8D01-E53F11D47F96}" srcOrd="1" destOrd="0" presId="urn:microsoft.com/office/officeart/2005/8/layout/orgChart1"/>
    <dgm:cxn modelId="{6AF0AA6B-7116-4847-B3BA-CF5918AE459C}" type="presParOf" srcId="{B768E1BE-8D11-4841-894D-73581382BED3}" destId="{7452E85F-AE40-4CE5-8CA8-BC9721D1D6AA}" srcOrd="2" destOrd="0" presId="urn:microsoft.com/office/officeart/2005/8/layout/orgChart1"/>
    <dgm:cxn modelId="{C3630213-B1D6-4BE3-92D3-892FFC211825}" type="presParOf" srcId="{445D9AD8-853D-461D-8D5E-8095161E31DE}" destId="{EEEB4EF5-3F1B-452A-A0DC-500A711F57CD}" srcOrd="2" destOrd="0" presId="urn:microsoft.com/office/officeart/2005/8/layout/orgChart1"/>
    <dgm:cxn modelId="{8A3D9EFD-79DD-4B19-A7C1-C0672BE25E94}" type="presParOf" srcId="{EC2550C4-C153-4646-8AC9-0EE2B18AA82C}" destId="{AB9CA8E4-158F-46AC-97B3-5D48491B4622}" srcOrd="2" destOrd="0" presId="urn:microsoft.com/office/officeart/2005/8/layout/orgChart1"/>
    <dgm:cxn modelId="{061FDF04-DA0B-4BD7-BD68-9FF18AAF0C36}" type="presParOf" srcId="{AB9CA8E4-158F-46AC-97B3-5D48491B4622}" destId="{DAC72F88-F88B-4543-B9A3-CE660EFA0754}" srcOrd="0" destOrd="0" presId="urn:microsoft.com/office/officeart/2005/8/layout/orgChart1"/>
    <dgm:cxn modelId="{5E0A295C-4B45-437B-9164-BE2C5098F5C4}" type="presParOf" srcId="{AB9CA8E4-158F-46AC-97B3-5D48491B4622}" destId="{9EB97E9C-3FEE-4F00-93C2-38BC7F376DBA}" srcOrd="1" destOrd="0" presId="urn:microsoft.com/office/officeart/2005/8/layout/orgChart1"/>
    <dgm:cxn modelId="{317A971D-F7F8-4EB6-8194-B1AEB725C916}" type="presParOf" srcId="{9EB97E9C-3FEE-4F00-93C2-38BC7F376DBA}" destId="{1AA2ECB7-5F0B-46ED-AA1E-15EBA092FF7C}" srcOrd="0" destOrd="0" presId="urn:microsoft.com/office/officeart/2005/8/layout/orgChart1"/>
    <dgm:cxn modelId="{23FD138E-7639-4D51-9B51-665CC28B859E}" type="presParOf" srcId="{1AA2ECB7-5F0B-46ED-AA1E-15EBA092FF7C}" destId="{89BCC1C7-61B8-46F0-8B42-1604D84C993B}" srcOrd="0" destOrd="0" presId="urn:microsoft.com/office/officeart/2005/8/layout/orgChart1"/>
    <dgm:cxn modelId="{F7BF7C57-EEB3-4210-8CE7-2C7F48B8E206}" type="presParOf" srcId="{1AA2ECB7-5F0B-46ED-AA1E-15EBA092FF7C}" destId="{C2B7E80D-F495-4465-BFE7-25D7A09304A8}" srcOrd="1" destOrd="0" presId="urn:microsoft.com/office/officeart/2005/8/layout/orgChart1"/>
    <dgm:cxn modelId="{0F674428-9A8E-47BF-BAD6-34A7AB13930B}" type="presParOf" srcId="{9EB97E9C-3FEE-4F00-93C2-38BC7F376DBA}" destId="{49D7ADC3-EE39-4997-B4BD-5AA1BE4D7B6A}" srcOrd="1" destOrd="0" presId="urn:microsoft.com/office/officeart/2005/8/layout/orgChart1"/>
    <dgm:cxn modelId="{AF223D2C-6AD0-437C-8F64-EAF3FA41D6AD}" type="presParOf" srcId="{9EB97E9C-3FEE-4F00-93C2-38BC7F376DBA}" destId="{E155BCB6-24BB-4CDC-BBD3-CBDDE212F55C}" srcOrd="2" destOrd="0" presId="urn:microsoft.com/office/officeart/2005/8/layout/orgChart1"/>
    <dgm:cxn modelId="{B236D777-9ADD-4449-B5C3-4826E25A55CE}" type="presParOf" srcId="{AB9CA8E4-158F-46AC-97B3-5D48491B4622}" destId="{D8DEF870-1F7B-4AA2-9413-FAF144958DEC}" srcOrd="2" destOrd="0" presId="urn:microsoft.com/office/officeart/2005/8/layout/orgChart1"/>
    <dgm:cxn modelId="{DDD5A3BC-E05B-4F69-8CFA-E6392E032273}" type="presParOf" srcId="{AB9CA8E4-158F-46AC-97B3-5D48491B4622}" destId="{AD5A8642-44CE-48C9-9309-EEF07495341C}" srcOrd="3" destOrd="0" presId="urn:microsoft.com/office/officeart/2005/8/layout/orgChart1"/>
    <dgm:cxn modelId="{5B621CFF-9132-415A-97F3-DE25A6E58004}" type="presParOf" srcId="{AD5A8642-44CE-48C9-9309-EEF07495341C}" destId="{55CCFCEA-809F-4713-B4D7-2F37D4F566DD}" srcOrd="0" destOrd="0" presId="urn:microsoft.com/office/officeart/2005/8/layout/orgChart1"/>
    <dgm:cxn modelId="{8A31EA6F-553C-4199-97A9-34813DB686C0}" type="presParOf" srcId="{55CCFCEA-809F-4713-B4D7-2F37D4F566DD}" destId="{CC160A28-6371-4497-AE2E-7BBD67298878}" srcOrd="0" destOrd="0" presId="urn:microsoft.com/office/officeart/2005/8/layout/orgChart1"/>
    <dgm:cxn modelId="{DBB8705A-8952-4CB6-A376-F37AD7BC5A21}" type="presParOf" srcId="{55CCFCEA-809F-4713-B4D7-2F37D4F566DD}" destId="{BC498609-FB9A-4B5C-8774-DACFAAB8D04F}" srcOrd="1" destOrd="0" presId="urn:microsoft.com/office/officeart/2005/8/layout/orgChart1"/>
    <dgm:cxn modelId="{09CDBE77-69F2-4F6C-ADB2-6842AB2FBD8D}" type="presParOf" srcId="{AD5A8642-44CE-48C9-9309-EEF07495341C}" destId="{3AF49653-1AD5-4EEF-83D7-3D909165E170}" srcOrd="1" destOrd="0" presId="urn:microsoft.com/office/officeart/2005/8/layout/orgChart1"/>
    <dgm:cxn modelId="{663EB3DB-18CD-48A7-AC25-19BE07AAD458}" type="presParOf" srcId="{AD5A8642-44CE-48C9-9309-EEF07495341C}" destId="{50CB6FAD-54F3-4054-97D1-469BF7E48163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EF870-1F7B-4AA2-9413-FAF144958DEC}">
      <dsp:nvSpPr>
        <dsp:cNvPr id="0" name=""/>
        <dsp:cNvSpPr/>
      </dsp:nvSpPr>
      <dsp:spPr>
        <a:xfrm>
          <a:off x="9638857" y="972695"/>
          <a:ext cx="369699" cy="1619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9636"/>
              </a:lnTo>
              <a:lnTo>
                <a:pt x="369699" y="1619636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C72F88-F88B-4543-B9A3-CE660EFA0754}">
      <dsp:nvSpPr>
        <dsp:cNvPr id="0" name=""/>
        <dsp:cNvSpPr/>
      </dsp:nvSpPr>
      <dsp:spPr>
        <a:xfrm>
          <a:off x="9269158" y="972695"/>
          <a:ext cx="369699" cy="1619636"/>
        </a:xfrm>
        <a:custGeom>
          <a:avLst/>
          <a:gdLst/>
          <a:ahLst/>
          <a:cxnLst/>
          <a:rect l="0" t="0" r="0" b="0"/>
          <a:pathLst>
            <a:path>
              <a:moveTo>
                <a:pt x="369699" y="0"/>
              </a:moveTo>
              <a:lnTo>
                <a:pt x="369699" y="1619636"/>
              </a:lnTo>
              <a:lnTo>
                <a:pt x="0" y="1619636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A0324-475B-41BD-80F9-E964B03463EC}">
      <dsp:nvSpPr>
        <dsp:cNvPr id="0" name=""/>
        <dsp:cNvSpPr/>
      </dsp:nvSpPr>
      <dsp:spPr>
        <a:xfrm>
          <a:off x="14963189" y="5187343"/>
          <a:ext cx="580301" cy="1145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5805"/>
              </a:lnTo>
              <a:lnTo>
                <a:pt x="580301" y="1145805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D1363-C0C8-47F1-BE14-395C58135F9C}">
      <dsp:nvSpPr>
        <dsp:cNvPr id="0" name=""/>
        <dsp:cNvSpPr/>
      </dsp:nvSpPr>
      <dsp:spPr>
        <a:xfrm>
          <a:off x="9638857" y="972695"/>
          <a:ext cx="6871802" cy="3239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9574"/>
              </a:lnTo>
              <a:lnTo>
                <a:pt x="6871802" y="2869574"/>
              </a:lnTo>
              <a:lnTo>
                <a:pt x="6871802" y="3239273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20C4F-E1FB-4FA5-916C-7546290A0D54}">
      <dsp:nvSpPr>
        <dsp:cNvPr id="0" name=""/>
        <dsp:cNvSpPr/>
      </dsp:nvSpPr>
      <dsp:spPr>
        <a:xfrm>
          <a:off x="10355110" y="5187343"/>
          <a:ext cx="580301" cy="1145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5805"/>
              </a:lnTo>
              <a:lnTo>
                <a:pt x="580301" y="1145805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D7A20-C971-4965-942A-69657D0F2C9C}">
      <dsp:nvSpPr>
        <dsp:cNvPr id="0" name=""/>
        <dsp:cNvSpPr/>
      </dsp:nvSpPr>
      <dsp:spPr>
        <a:xfrm>
          <a:off x="9638857" y="972695"/>
          <a:ext cx="2263724" cy="3239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9574"/>
              </a:lnTo>
              <a:lnTo>
                <a:pt x="2263724" y="2869574"/>
              </a:lnTo>
              <a:lnTo>
                <a:pt x="2263724" y="3239273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CA76FD-C003-4D49-BF4B-A72F6CE59AE8}">
      <dsp:nvSpPr>
        <dsp:cNvPr id="0" name=""/>
        <dsp:cNvSpPr/>
      </dsp:nvSpPr>
      <dsp:spPr>
        <a:xfrm>
          <a:off x="7294503" y="972695"/>
          <a:ext cx="2344354" cy="3239273"/>
        </a:xfrm>
        <a:custGeom>
          <a:avLst/>
          <a:gdLst/>
          <a:ahLst/>
          <a:cxnLst/>
          <a:rect l="0" t="0" r="0" b="0"/>
          <a:pathLst>
            <a:path>
              <a:moveTo>
                <a:pt x="2344354" y="0"/>
              </a:moveTo>
              <a:lnTo>
                <a:pt x="2344354" y="2869574"/>
              </a:lnTo>
              <a:lnTo>
                <a:pt x="0" y="2869574"/>
              </a:lnTo>
              <a:lnTo>
                <a:pt x="0" y="3239273"/>
              </a:lnTo>
            </a:path>
          </a:pathLst>
        </a:custGeom>
        <a:noFill/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65FBD5-EE25-45EC-A46C-DA475F068EC6}">
      <dsp:nvSpPr>
        <dsp:cNvPr id="0" name=""/>
        <dsp:cNvSpPr/>
      </dsp:nvSpPr>
      <dsp:spPr>
        <a:xfrm>
          <a:off x="1138953" y="5187343"/>
          <a:ext cx="580301" cy="1145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5805"/>
              </a:lnTo>
              <a:lnTo>
                <a:pt x="580301" y="1145805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02126-CBBE-41A0-925C-B543C6324C8B}">
      <dsp:nvSpPr>
        <dsp:cNvPr id="0" name=""/>
        <dsp:cNvSpPr/>
      </dsp:nvSpPr>
      <dsp:spPr>
        <a:xfrm>
          <a:off x="2686425" y="972695"/>
          <a:ext cx="6952432" cy="3239273"/>
        </a:xfrm>
        <a:custGeom>
          <a:avLst/>
          <a:gdLst/>
          <a:ahLst/>
          <a:cxnLst/>
          <a:rect l="0" t="0" r="0" b="0"/>
          <a:pathLst>
            <a:path>
              <a:moveTo>
                <a:pt x="6952432" y="0"/>
              </a:moveTo>
              <a:lnTo>
                <a:pt x="6952432" y="2869574"/>
              </a:lnTo>
              <a:lnTo>
                <a:pt x="0" y="2869574"/>
              </a:lnTo>
              <a:lnTo>
                <a:pt x="0" y="3239273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C5AE9-1E00-4B4B-A1F0-2539097F1E4B}">
      <dsp:nvSpPr>
        <dsp:cNvPr id="0" name=""/>
        <dsp:cNvSpPr/>
      </dsp:nvSpPr>
      <dsp:spPr>
        <a:xfrm>
          <a:off x="7704518" y="5526"/>
          <a:ext cx="3868678" cy="96716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spc="100" baseline="0" dirty="0" err="1">
              <a:latin typeface="+mn-lt"/>
            </a:rPr>
            <a:t>Presi</a:t>
          </a:r>
          <a:r>
            <a:rPr lang="pl-PL" sz="2000" kern="1200" cap="all" spc="100" baseline="0" dirty="0">
              <a:latin typeface="+mn-lt"/>
            </a:rPr>
            <a:t>`</a:t>
          </a:r>
          <a:r>
            <a:rPr lang="en-US" sz="2000" kern="1200" cap="all" spc="100" baseline="0" dirty="0">
              <a:latin typeface="+mn-lt"/>
            </a:rPr>
            <a:t>dent</a:t>
          </a:r>
        </a:p>
      </dsp:txBody>
      <dsp:txXfrm>
        <a:off x="7704518" y="5526"/>
        <a:ext cx="3868678" cy="967169"/>
      </dsp:txXfrm>
    </dsp:sp>
    <dsp:sp modelId="{E2EAF821-AB03-44FF-A8C8-83741169FF7F}">
      <dsp:nvSpPr>
        <dsp:cNvPr id="0" name=""/>
        <dsp:cNvSpPr/>
      </dsp:nvSpPr>
      <dsp:spPr>
        <a:xfrm>
          <a:off x="752085" y="4211969"/>
          <a:ext cx="3868678" cy="975373"/>
        </a:xfrm>
        <a:prstGeom prst="rect">
          <a:avLst/>
        </a:prstGeom>
        <a:solidFill>
          <a:srgbClr val="154C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spc="100" baseline="0" dirty="0">
              <a:latin typeface="+mn-lt"/>
            </a:rPr>
            <a:t>Finance Manager</a:t>
          </a:r>
        </a:p>
      </dsp:txBody>
      <dsp:txXfrm>
        <a:off x="752085" y="4211969"/>
        <a:ext cx="3868678" cy="975373"/>
      </dsp:txXfrm>
    </dsp:sp>
    <dsp:sp modelId="{58B45758-1A77-40BD-97E4-9C0EC5CE886F}">
      <dsp:nvSpPr>
        <dsp:cNvPr id="0" name=""/>
        <dsp:cNvSpPr/>
      </dsp:nvSpPr>
      <dsp:spPr>
        <a:xfrm>
          <a:off x="1719255" y="5926742"/>
          <a:ext cx="2438433" cy="812811"/>
        </a:xfrm>
        <a:prstGeom prst="rect">
          <a:avLst/>
        </a:prstGeom>
        <a:solidFill>
          <a:srgbClr val="7F7F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spc="100" baseline="0" dirty="0">
              <a:latin typeface="+mn-lt"/>
            </a:rPr>
            <a:t>Finance Team</a:t>
          </a:r>
        </a:p>
      </dsp:txBody>
      <dsp:txXfrm>
        <a:off x="1719255" y="5926742"/>
        <a:ext cx="2438433" cy="812811"/>
      </dsp:txXfrm>
    </dsp:sp>
    <dsp:sp modelId="{A00F122A-46AB-4409-904A-37197AB8837B}">
      <dsp:nvSpPr>
        <dsp:cNvPr id="0" name=""/>
        <dsp:cNvSpPr/>
      </dsp:nvSpPr>
      <dsp:spPr>
        <a:xfrm>
          <a:off x="5360164" y="4211969"/>
          <a:ext cx="3868678" cy="975373"/>
        </a:xfrm>
        <a:prstGeom prst="rect">
          <a:avLst/>
        </a:prstGeom>
        <a:solidFill>
          <a:srgbClr val="154C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spc="100" baseline="0" dirty="0">
              <a:latin typeface="+mn-lt"/>
            </a:rPr>
            <a:t>Product Manager</a:t>
          </a:r>
        </a:p>
      </dsp:txBody>
      <dsp:txXfrm>
        <a:off x="5360164" y="4211969"/>
        <a:ext cx="3868678" cy="975373"/>
      </dsp:txXfrm>
    </dsp:sp>
    <dsp:sp modelId="{93ABA0D3-1676-47EB-8888-64B7682703D2}">
      <dsp:nvSpPr>
        <dsp:cNvPr id="0" name=""/>
        <dsp:cNvSpPr/>
      </dsp:nvSpPr>
      <dsp:spPr>
        <a:xfrm>
          <a:off x="9968242" y="4211969"/>
          <a:ext cx="3868678" cy="975373"/>
        </a:xfrm>
        <a:prstGeom prst="rect">
          <a:avLst/>
        </a:prstGeom>
        <a:solidFill>
          <a:srgbClr val="154C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cap="all" spc="100" baseline="0" dirty="0">
              <a:latin typeface="+mn-lt"/>
            </a:rPr>
            <a:t>Development </a:t>
          </a:r>
        </a:p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cap="all" spc="100" baseline="0" dirty="0">
              <a:latin typeface="+mn-lt"/>
            </a:rPr>
            <a:t>Manager</a:t>
          </a:r>
        </a:p>
      </dsp:txBody>
      <dsp:txXfrm>
        <a:off x="9968242" y="4211969"/>
        <a:ext cx="3868678" cy="975373"/>
      </dsp:txXfrm>
    </dsp:sp>
    <dsp:sp modelId="{73752649-81B2-40EB-923F-3598E9ECC2BC}">
      <dsp:nvSpPr>
        <dsp:cNvPr id="0" name=""/>
        <dsp:cNvSpPr/>
      </dsp:nvSpPr>
      <dsp:spPr>
        <a:xfrm>
          <a:off x="10935412" y="5926742"/>
          <a:ext cx="2438433" cy="812811"/>
        </a:xfrm>
        <a:prstGeom prst="rect">
          <a:avLst/>
        </a:prstGeom>
        <a:solidFill>
          <a:srgbClr val="7F7F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spc="100" baseline="0" dirty="0">
              <a:latin typeface="+mn-lt"/>
            </a:rPr>
            <a:t>Development Team</a:t>
          </a:r>
        </a:p>
      </dsp:txBody>
      <dsp:txXfrm>
        <a:off x="10935412" y="5926742"/>
        <a:ext cx="2438433" cy="812811"/>
      </dsp:txXfrm>
    </dsp:sp>
    <dsp:sp modelId="{42087327-8716-4D15-B922-094DC08E7E0C}">
      <dsp:nvSpPr>
        <dsp:cNvPr id="0" name=""/>
        <dsp:cNvSpPr/>
      </dsp:nvSpPr>
      <dsp:spPr>
        <a:xfrm>
          <a:off x="14576321" y="4211969"/>
          <a:ext cx="3868678" cy="975373"/>
        </a:xfrm>
        <a:prstGeom prst="rect">
          <a:avLst/>
        </a:prstGeom>
        <a:solidFill>
          <a:srgbClr val="154C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spc="100" baseline="0" dirty="0">
              <a:latin typeface="+mn-lt"/>
            </a:rPr>
            <a:t>Design Manager</a:t>
          </a:r>
        </a:p>
      </dsp:txBody>
      <dsp:txXfrm>
        <a:off x="14576321" y="4211969"/>
        <a:ext cx="3868678" cy="975373"/>
      </dsp:txXfrm>
    </dsp:sp>
    <dsp:sp modelId="{FC793E95-B182-42C5-876A-824F5BED4951}">
      <dsp:nvSpPr>
        <dsp:cNvPr id="0" name=""/>
        <dsp:cNvSpPr/>
      </dsp:nvSpPr>
      <dsp:spPr>
        <a:xfrm>
          <a:off x="15543490" y="5926742"/>
          <a:ext cx="2438433" cy="812811"/>
        </a:xfrm>
        <a:prstGeom prst="rect">
          <a:avLst/>
        </a:prstGeom>
        <a:solidFill>
          <a:srgbClr val="7F7F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spc="100" baseline="0" dirty="0">
              <a:latin typeface="+mn-lt"/>
            </a:rPr>
            <a:t>Design Team</a:t>
          </a:r>
        </a:p>
      </dsp:txBody>
      <dsp:txXfrm>
        <a:off x="15543490" y="5926742"/>
        <a:ext cx="2438433" cy="812811"/>
      </dsp:txXfrm>
    </dsp:sp>
    <dsp:sp modelId="{89BCC1C7-61B8-46F0-8B42-1604D84C993B}">
      <dsp:nvSpPr>
        <dsp:cNvPr id="0" name=""/>
        <dsp:cNvSpPr/>
      </dsp:nvSpPr>
      <dsp:spPr>
        <a:xfrm>
          <a:off x="5400479" y="2108747"/>
          <a:ext cx="3868678" cy="967169"/>
        </a:xfrm>
        <a:prstGeom prst="rect">
          <a:avLst/>
        </a:prstGeom>
        <a:solidFill>
          <a:srgbClr val="0B29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spc="100" baseline="0" dirty="0">
              <a:latin typeface="+mn-lt"/>
            </a:rPr>
            <a:t>Deputy</a:t>
          </a:r>
        </a:p>
      </dsp:txBody>
      <dsp:txXfrm>
        <a:off x="5400479" y="2108747"/>
        <a:ext cx="3868678" cy="967169"/>
      </dsp:txXfrm>
    </dsp:sp>
    <dsp:sp modelId="{CC160A28-6371-4497-AE2E-7BBD67298878}">
      <dsp:nvSpPr>
        <dsp:cNvPr id="0" name=""/>
        <dsp:cNvSpPr/>
      </dsp:nvSpPr>
      <dsp:spPr>
        <a:xfrm>
          <a:off x="10008557" y="2108747"/>
          <a:ext cx="3868678" cy="967169"/>
        </a:xfrm>
        <a:prstGeom prst="rect">
          <a:avLst/>
        </a:prstGeom>
        <a:solidFill>
          <a:srgbClr val="0B29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spc="100" baseline="0" dirty="0">
              <a:latin typeface="+mn-lt"/>
            </a:rPr>
            <a:t>Sr. Secretary</a:t>
          </a:r>
        </a:p>
      </dsp:txBody>
      <dsp:txXfrm>
        <a:off x="10008557" y="2108747"/>
        <a:ext cx="3868678" cy="9671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5"/>
          <p:cNvSpPr>
            <a:spLocks noGrp="1"/>
          </p:cNvSpPr>
          <p:nvPr>
            <p:ph type="ftr" sz="quarter" idx="2"/>
          </p:nvPr>
        </p:nvSpPr>
        <p:spPr>
          <a:xfrm>
            <a:off x="645042" y="5314550"/>
            <a:ext cx="7861005" cy="3440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7524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CBC42-6563-49C0-9AB0-0B46679F5AB4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D579-49B2-4848-8B9E-FAC72A3B8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81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45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90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7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37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2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8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82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5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32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 dirty="0">
                <a:latin typeface="Montserrat SemiBold" panose="00000700000000000000" pitchFamily="50" charset="0"/>
              </a:rPr>
              <a:t> click on it and “Send To Back”.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7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35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-Our Succes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2649200" y="5354283"/>
            <a:ext cx="10058400" cy="67123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4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Our Dedicated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9890564" y="1646239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3219976" y="1646239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6549388" y="1646239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9878800" y="1646239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9890564" y="7067831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13219976" y="7067831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16549388" y="7067831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19878800" y="7067831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25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Meet the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8957996" y="2850917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3850089" y="596531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8742182" y="2850917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78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Meet the Team Expe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8679516" y="1646238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3710848" y="1646238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8742179" y="1646238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00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Meet the Cr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2827294" y="567560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8132257" y="567560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3437220" y="567560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8742182" y="567560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70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Our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2827294" y="5675601"/>
            <a:ext cx="4811204" cy="38630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7844476" y="5675601"/>
            <a:ext cx="4811204" cy="38630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2861661" y="5675601"/>
            <a:ext cx="4811204" cy="38630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7878845" y="5675601"/>
            <a:ext cx="4811204" cy="38630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1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Slide with Two Narrow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7733492" y="1646238"/>
            <a:ext cx="4974107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2551343" y="1646238"/>
            <a:ext cx="4974107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55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Digita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7418145" y="1646238"/>
            <a:ext cx="5492541" cy="59930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76400" y="6073540"/>
            <a:ext cx="5492541" cy="59930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676400" y="1646238"/>
            <a:ext cx="5492541" cy="42152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7418144" y="7851385"/>
            <a:ext cx="5492541" cy="42152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20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-Design Proces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676400" y="0"/>
            <a:ext cx="6024607" cy="1371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45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Design &amp; Pr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9020548" y="1756"/>
            <a:ext cx="6663989" cy="100566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043611" y="3659356"/>
            <a:ext cx="6663989" cy="100566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19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5435600" y="3057525"/>
            <a:ext cx="13512800" cy="7600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88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hotograp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676400" y="1646238"/>
            <a:ext cx="21031201" cy="1206976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Our St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19900" cy="13716000"/>
          </a:xfrm>
          <a:custGeom>
            <a:avLst/>
            <a:gdLst>
              <a:gd name="connsiteX0" fmla="*/ 0 w 6819900"/>
              <a:gd name="connsiteY0" fmla="*/ 0 h 13716000"/>
              <a:gd name="connsiteX1" fmla="*/ 6819900 w 6819900"/>
              <a:gd name="connsiteY1" fmla="*/ 0 h 13716000"/>
              <a:gd name="connsiteX2" fmla="*/ 6819900 w 6819900"/>
              <a:gd name="connsiteY2" fmla="*/ 13716000 h 13716000"/>
              <a:gd name="connsiteX3" fmla="*/ 0 w 6819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9900" h="13716000">
                <a:moveTo>
                  <a:pt x="0" y="0"/>
                </a:moveTo>
                <a:lnTo>
                  <a:pt x="6819900" y="0"/>
                </a:lnTo>
                <a:lnTo>
                  <a:pt x="681990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115946" y="0"/>
            <a:ext cx="6819900" cy="6709978"/>
          </a:xfrm>
          <a:custGeom>
            <a:avLst/>
            <a:gdLst>
              <a:gd name="connsiteX0" fmla="*/ 0 w 6819900"/>
              <a:gd name="connsiteY0" fmla="*/ 0 h 6709978"/>
              <a:gd name="connsiteX1" fmla="*/ 6819900 w 6819900"/>
              <a:gd name="connsiteY1" fmla="*/ 0 h 6709978"/>
              <a:gd name="connsiteX2" fmla="*/ 6819900 w 6819900"/>
              <a:gd name="connsiteY2" fmla="*/ 6709978 h 6709978"/>
              <a:gd name="connsiteX3" fmla="*/ 0 w 6819900"/>
              <a:gd name="connsiteY3" fmla="*/ 6709978 h 670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9900" h="6709978">
                <a:moveTo>
                  <a:pt x="0" y="0"/>
                </a:moveTo>
                <a:lnTo>
                  <a:pt x="6819900" y="0"/>
                </a:lnTo>
                <a:lnTo>
                  <a:pt x="6819900" y="6709978"/>
                </a:lnTo>
                <a:lnTo>
                  <a:pt x="0" y="67099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115946" y="7000240"/>
            <a:ext cx="6819900" cy="6715760"/>
          </a:xfrm>
          <a:custGeom>
            <a:avLst/>
            <a:gdLst>
              <a:gd name="connsiteX0" fmla="*/ 0 w 6819900"/>
              <a:gd name="connsiteY0" fmla="*/ 0 h 6715760"/>
              <a:gd name="connsiteX1" fmla="*/ 6819900 w 6819900"/>
              <a:gd name="connsiteY1" fmla="*/ 0 h 6715760"/>
              <a:gd name="connsiteX2" fmla="*/ 6819900 w 6819900"/>
              <a:gd name="connsiteY2" fmla="*/ 6715760 h 6715760"/>
              <a:gd name="connsiteX3" fmla="*/ 0 w 6819900"/>
              <a:gd name="connsiteY3" fmla="*/ 6715760 h 671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9900" h="6715760">
                <a:moveTo>
                  <a:pt x="0" y="0"/>
                </a:moveTo>
                <a:lnTo>
                  <a:pt x="6819900" y="0"/>
                </a:lnTo>
                <a:lnTo>
                  <a:pt x="6819900" y="6715760"/>
                </a:lnTo>
                <a:lnTo>
                  <a:pt x="0" y="67157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94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-Customer Testemonial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2827293" y="7373188"/>
            <a:ext cx="3203409" cy="32034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3775555" y="7373188"/>
            <a:ext cx="3203409" cy="32034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3775555" y="1646238"/>
            <a:ext cx="3203409" cy="32034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57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-Slide with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1933407" y="1646238"/>
            <a:ext cx="10774194" cy="104383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2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Slide with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676400" y="1646238"/>
            <a:ext cx="9229021" cy="104383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40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-Our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4688151" y="1646238"/>
            <a:ext cx="8019449" cy="104383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8182275" y="5871411"/>
            <a:ext cx="6159501" cy="392807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663700" y="8170991"/>
            <a:ext cx="6159501" cy="392807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Photo Gallery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76401" y="1646238"/>
            <a:ext cx="10411881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2295719" y="1646238"/>
            <a:ext cx="10411881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57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Photo Gallery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76401" y="6962268"/>
            <a:ext cx="1041188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2295719" y="1646238"/>
            <a:ext cx="1041188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67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Photo Gallery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76401" y="1646238"/>
            <a:ext cx="6872111" cy="69009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5835489" y="1646238"/>
            <a:ext cx="6872111" cy="69009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8755944" y="1646238"/>
            <a:ext cx="6872111" cy="69009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534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Photo Gallery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8755945" y="1646238"/>
            <a:ext cx="687211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5835489" y="6962269"/>
            <a:ext cx="687211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0" y="6962269"/>
            <a:ext cx="687211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24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0312400" y="3057525"/>
            <a:ext cx="12395200" cy="7600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87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Photo Gallery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7605376" y="1646238"/>
            <a:ext cx="5102224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2295719" y="1646238"/>
            <a:ext cx="5102224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6986058" y="1646238"/>
            <a:ext cx="5102224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676398" y="1646238"/>
            <a:ext cx="5102224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40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-Photo Gallery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2295717" y="1646238"/>
            <a:ext cx="10411883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676401" y="1646238"/>
            <a:ext cx="10411883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1" y="6991845"/>
            <a:ext cx="6872111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5835489" y="6991845"/>
            <a:ext cx="6872111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8755945" y="6991845"/>
            <a:ext cx="6872111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82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-Photo Gallery 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5835488" y="1646238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8755944" y="1646238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1" y="1646238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5835488" y="6958873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8755944" y="6958873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1676401" y="6958873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01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Photo Gallery Slid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1" y="1646238"/>
            <a:ext cx="6872112" cy="42712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676401" y="6155450"/>
            <a:ext cx="6872112" cy="588867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15835488" y="1646236"/>
            <a:ext cx="6872112" cy="588867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15835488" y="7772842"/>
            <a:ext cx="6872112" cy="42712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8735292" y="1646236"/>
            <a:ext cx="6872112" cy="103978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48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Photo Gallery Slid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1" y="1646238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17605376" y="1646238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12295717" y="1646238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6986059" y="1646238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9"/>
          </p:nvPr>
        </p:nvSpPr>
        <p:spPr>
          <a:xfrm>
            <a:off x="1676401" y="6933407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6"/>
          <p:cNvSpPr>
            <a:spLocks noGrp="1"/>
          </p:cNvSpPr>
          <p:nvPr>
            <p:ph type="pic" sz="quarter" idx="20"/>
          </p:nvPr>
        </p:nvSpPr>
        <p:spPr>
          <a:xfrm>
            <a:off x="17605376" y="6933407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2295717" y="6933407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0" name="Picture Placeholder 26"/>
          <p:cNvSpPr>
            <a:spLocks noGrp="1"/>
          </p:cNvSpPr>
          <p:nvPr>
            <p:ph type="pic" sz="quarter" idx="22"/>
          </p:nvPr>
        </p:nvSpPr>
        <p:spPr>
          <a:xfrm>
            <a:off x="6986059" y="6933407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83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Portfolio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 userDrawn="1">
            <p:ph type="pic" sz="quarter" idx="10"/>
          </p:nvPr>
        </p:nvSpPr>
        <p:spPr>
          <a:xfrm>
            <a:off x="14464580" y="5660195"/>
            <a:ext cx="7868996" cy="49317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 userDrawn="1">
            <p:ph type="pic" sz="quarter" idx="11"/>
          </p:nvPr>
        </p:nvSpPr>
        <p:spPr>
          <a:xfrm>
            <a:off x="11118103" y="5023564"/>
            <a:ext cx="3452330" cy="46125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6"/>
          <p:cNvSpPr>
            <a:spLocks noGrp="1"/>
          </p:cNvSpPr>
          <p:nvPr userDrawn="1">
            <p:ph type="pic" sz="quarter" idx="12"/>
          </p:nvPr>
        </p:nvSpPr>
        <p:spPr>
          <a:xfrm>
            <a:off x="9967142" y="8106820"/>
            <a:ext cx="1487487" cy="26315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78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-Mobile App in The Ha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6846551" y="2578101"/>
            <a:ext cx="3177116" cy="560705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bg1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bg1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  <p:sp>
        <p:nvSpPr>
          <p:cNvPr id="4" name="TextBox 10"/>
          <p:cNvSpPr txBox="1"/>
          <p:nvPr userDrawn="1"/>
        </p:nvSpPr>
        <p:spPr>
          <a:xfrm>
            <a:off x="481263" y="68103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8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-Project Showc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  <p:sp>
        <p:nvSpPr>
          <p:cNvPr id="6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6847909" y="4374834"/>
            <a:ext cx="10688251" cy="67046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18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-App Featur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2366433" y="2927350"/>
            <a:ext cx="4444999" cy="7861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97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-App in Watc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0414002" y="4572000"/>
            <a:ext cx="3718558" cy="46575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39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47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-App Design Mo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0020301" y="2929467"/>
            <a:ext cx="4444999" cy="7861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64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-Portfolio in Macboo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3623446" y="3017672"/>
            <a:ext cx="11057753" cy="6926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37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-Macbook &amp; iPhone Mo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-1460500" y="3395133"/>
            <a:ext cx="10024533" cy="6256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7736177" y="6424082"/>
            <a:ext cx="3270490" cy="578485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4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-Web Design &amp; Develop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 userDrawn="1">
            <p:ph type="pic" sz="quarter" idx="10"/>
          </p:nvPr>
        </p:nvSpPr>
        <p:spPr>
          <a:xfrm>
            <a:off x="14291326" y="2840682"/>
            <a:ext cx="7868996" cy="49317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 userDrawn="1">
            <p:ph type="pic" sz="quarter" idx="11"/>
          </p:nvPr>
        </p:nvSpPr>
        <p:spPr>
          <a:xfrm>
            <a:off x="13159194" y="5839572"/>
            <a:ext cx="3452330" cy="46125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6"/>
          <p:cNvSpPr>
            <a:spLocks noGrp="1"/>
          </p:cNvSpPr>
          <p:nvPr userDrawn="1">
            <p:ph type="pic" sz="quarter" idx="12"/>
          </p:nvPr>
        </p:nvSpPr>
        <p:spPr>
          <a:xfrm>
            <a:off x="12012678" y="8920766"/>
            <a:ext cx="1487487" cy="26315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16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Portfolio in iMa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1440160" y="2557432"/>
            <a:ext cx="10480040" cy="63135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7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Portfolio in iPhon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8513233" y="6081183"/>
            <a:ext cx="3490384" cy="618913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3686084" y="4366683"/>
            <a:ext cx="3490384" cy="618913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8722109" y="2652183"/>
            <a:ext cx="3490384" cy="618913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56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Welcome 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3115447" y="3529906"/>
            <a:ext cx="6778196" cy="66561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94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-Abou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257490" y="3513538"/>
            <a:ext cx="3128210" cy="3128210"/>
          </a:xfrm>
          <a:custGeom>
            <a:avLst/>
            <a:gdLst>
              <a:gd name="connsiteX0" fmla="*/ 1564105 w 3128210"/>
              <a:gd name="connsiteY0" fmla="*/ 0 h 3128210"/>
              <a:gd name="connsiteX1" fmla="*/ 3128210 w 3128210"/>
              <a:gd name="connsiteY1" fmla="*/ 1564105 h 3128210"/>
              <a:gd name="connsiteX2" fmla="*/ 1564105 w 3128210"/>
              <a:gd name="connsiteY2" fmla="*/ 3128210 h 3128210"/>
              <a:gd name="connsiteX3" fmla="*/ 0 w 3128210"/>
              <a:gd name="connsiteY3" fmla="*/ 1564105 h 3128210"/>
              <a:gd name="connsiteX4" fmla="*/ 1564105 w 3128210"/>
              <a:gd name="connsiteY4" fmla="*/ 0 h 312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8210" h="3128210">
                <a:moveTo>
                  <a:pt x="1564105" y="0"/>
                </a:moveTo>
                <a:cubicBezTo>
                  <a:pt x="2427936" y="0"/>
                  <a:pt x="3128210" y="700274"/>
                  <a:pt x="3128210" y="1564105"/>
                </a:cubicBezTo>
                <a:cubicBezTo>
                  <a:pt x="3128210" y="2427936"/>
                  <a:pt x="2427936" y="3128210"/>
                  <a:pt x="1564105" y="3128210"/>
                </a:cubicBezTo>
                <a:cubicBezTo>
                  <a:pt x="700274" y="3128210"/>
                  <a:pt x="0" y="2427936"/>
                  <a:pt x="0" y="1564105"/>
                </a:cubicBezTo>
                <a:cubicBezTo>
                  <a:pt x="0" y="700274"/>
                  <a:pt x="700274" y="0"/>
                  <a:pt x="1564105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04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-Company TImelin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100109" y="4910963"/>
            <a:ext cx="4183782" cy="4183782"/>
          </a:xfrm>
          <a:custGeom>
            <a:avLst/>
            <a:gdLst>
              <a:gd name="connsiteX0" fmla="*/ 2091891 w 4183782"/>
              <a:gd name="connsiteY0" fmla="*/ 0 h 4183782"/>
              <a:gd name="connsiteX1" fmla="*/ 4183782 w 4183782"/>
              <a:gd name="connsiteY1" fmla="*/ 2091891 h 4183782"/>
              <a:gd name="connsiteX2" fmla="*/ 2091891 w 4183782"/>
              <a:gd name="connsiteY2" fmla="*/ 4183782 h 4183782"/>
              <a:gd name="connsiteX3" fmla="*/ 0 w 4183782"/>
              <a:gd name="connsiteY3" fmla="*/ 2091891 h 4183782"/>
              <a:gd name="connsiteX4" fmla="*/ 2091891 w 4183782"/>
              <a:gd name="connsiteY4" fmla="*/ 0 h 41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782" h="4183782">
                <a:moveTo>
                  <a:pt x="2091891" y="0"/>
                </a:moveTo>
                <a:cubicBezTo>
                  <a:pt x="3247210" y="0"/>
                  <a:pt x="4183782" y="936572"/>
                  <a:pt x="4183782" y="2091891"/>
                </a:cubicBezTo>
                <a:cubicBezTo>
                  <a:pt x="4183782" y="3247210"/>
                  <a:pt x="3247210" y="4183782"/>
                  <a:pt x="2091891" y="4183782"/>
                </a:cubicBezTo>
                <a:cubicBezTo>
                  <a:pt x="936572" y="4183782"/>
                  <a:pt x="0" y="3247210"/>
                  <a:pt x="0" y="2091891"/>
                </a:cubicBezTo>
                <a:cubicBezTo>
                  <a:pt x="0" y="936572"/>
                  <a:pt x="936572" y="0"/>
                  <a:pt x="209189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8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-Company TImelin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100109" y="1646238"/>
            <a:ext cx="4183782" cy="4183782"/>
          </a:xfrm>
          <a:custGeom>
            <a:avLst/>
            <a:gdLst>
              <a:gd name="connsiteX0" fmla="*/ 2091891 w 4183782"/>
              <a:gd name="connsiteY0" fmla="*/ 0 h 4183782"/>
              <a:gd name="connsiteX1" fmla="*/ 4183782 w 4183782"/>
              <a:gd name="connsiteY1" fmla="*/ 2091891 h 4183782"/>
              <a:gd name="connsiteX2" fmla="*/ 2091891 w 4183782"/>
              <a:gd name="connsiteY2" fmla="*/ 4183782 h 4183782"/>
              <a:gd name="connsiteX3" fmla="*/ 0 w 4183782"/>
              <a:gd name="connsiteY3" fmla="*/ 2091891 h 4183782"/>
              <a:gd name="connsiteX4" fmla="*/ 2091891 w 4183782"/>
              <a:gd name="connsiteY4" fmla="*/ 0 h 41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782" h="4183782">
                <a:moveTo>
                  <a:pt x="2091891" y="0"/>
                </a:moveTo>
                <a:cubicBezTo>
                  <a:pt x="3247210" y="0"/>
                  <a:pt x="4183782" y="936572"/>
                  <a:pt x="4183782" y="2091891"/>
                </a:cubicBezTo>
                <a:cubicBezTo>
                  <a:pt x="4183782" y="3247210"/>
                  <a:pt x="3247210" y="4183782"/>
                  <a:pt x="2091891" y="4183782"/>
                </a:cubicBezTo>
                <a:cubicBezTo>
                  <a:pt x="936572" y="4183782"/>
                  <a:pt x="0" y="3247210"/>
                  <a:pt x="0" y="2091891"/>
                </a:cubicBezTo>
                <a:cubicBezTo>
                  <a:pt x="0" y="936572"/>
                  <a:pt x="936572" y="0"/>
                  <a:pt x="209189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100109" y="6785061"/>
            <a:ext cx="4183782" cy="4183782"/>
          </a:xfrm>
          <a:custGeom>
            <a:avLst/>
            <a:gdLst>
              <a:gd name="connsiteX0" fmla="*/ 2091891 w 4183782"/>
              <a:gd name="connsiteY0" fmla="*/ 0 h 4183782"/>
              <a:gd name="connsiteX1" fmla="*/ 4183782 w 4183782"/>
              <a:gd name="connsiteY1" fmla="*/ 2091891 h 4183782"/>
              <a:gd name="connsiteX2" fmla="*/ 2091891 w 4183782"/>
              <a:gd name="connsiteY2" fmla="*/ 4183782 h 4183782"/>
              <a:gd name="connsiteX3" fmla="*/ 0 w 4183782"/>
              <a:gd name="connsiteY3" fmla="*/ 2091891 h 4183782"/>
              <a:gd name="connsiteX4" fmla="*/ 2091891 w 4183782"/>
              <a:gd name="connsiteY4" fmla="*/ 0 h 41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782" h="4183782">
                <a:moveTo>
                  <a:pt x="2091891" y="0"/>
                </a:moveTo>
                <a:cubicBezTo>
                  <a:pt x="3247210" y="0"/>
                  <a:pt x="4183782" y="936572"/>
                  <a:pt x="4183782" y="2091891"/>
                </a:cubicBezTo>
                <a:cubicBezTo>
                  <a:pt x="4183782" y="3247210"/>
                  <a:pt x="3247210" y="4183782"/>
                  <a:pt x="2091891" y="4183782"/>
                </a:cubicBezTo>
                <a:cubicBezTo>
                  <a:pt x="936572" y="4183782"/>
                  <a:pt x="0" y="3247210"/>
                  <a:pt x="0" y="2091891"/>
                </a:cubicBezTo>
                <a:cubicBezTo>
                  <a:pt x="0" y="936572"/>
                  <a:pt x="936572" y="0"/>
                  <a:pt x="209189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7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-Company TImelin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0100109" y="4091055"/>
            <a:ext cx="4183782" cy="4183782"/>
          </a:xfrm>
          <a:custGeom>
            <a:avLst/>
            <a:gdLst>
              <a:gd name="connsiteX0" fmla="*/ 2091891 w 4183782"/>
              <a:gd name="connsiteY0" fmla="*/ 0 h 4183782"/>
              <a:gd name="connsiteX1" fmla="*/ 4183782 w 4183782"/>
              <a:gd name="connsiteY1" fmla="*/ 2091891 h 4183782"/>
              <a:gd name="connsiteX2" fmla="*/ 2091891 w 4183782"/>
              <a:gd name="connsiteY2" fmla="*/ 4183782 h 4183782"/>
              <a:gd name="connsiteX3" fmla="*/ 0 w 4183782"/>
              <a:gd name="connsiteY3" fmla="*/ 2091891 h 4183782"/>
              <a:gd name="connsiteX4" fmla="*/ 2091891 w 4183782"/>
              <a:gd name="connsiteY4" fmla="*/ 0 h 41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782" h="4183782">
                <a:moveTo>
                  <a:pt x="2091891" y="0"/>
                </a:moveTo>
                <a:cubicBezTo>
                  <a:pt x="3247210" y="0"/>
                  <a:pt x="4183782" y="936572"/>
                  <a:pt x="4183782" y="2091891"/>
                </a:cubicBezTo>
                <a:cubicBezTo>
                  <a:pt x="4183782" y="3247210"/>
                  <a:pt x="3247210" y="4183782"/>
                  <a:pt x="2091891" y="4183782"/>
                </a:cubicBezTo>
                <a:cubicBezTo>
                  <a:pt x="936572" y="4183782"/>
                  <a:pt x="0" y="3247210"/>
                  <a:pt x="0" y="2091891"/>
                </a:cubicBezTo>
                <a:cubicBezTo>
                  <a:pt x="0" y="936572"/>
                  <a:pt x="936572" y="0"/>
                  <a:pt x="209189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 dirty="0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1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 userDrawn="1"/>
        </p:nvSpPr>
        <p:spPr>
          <a:xfrm>
            <a:off x="0" y="12079288"/>
            <a:ext cx="24384000" cy="1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 userDrawn="1"/>
        </p:nvSpPr>
        <p:spPr>
          <a:xfrm>
            <a:off x="16836424" y="12612289"/>
            <a:ext cx="7098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spc="600" dirty="0">
                <a:solidFill>
                  <a:srgbClr val="154C8E"/>
                </a:solidFill>
                <a:latin typeface="Barlow SCK SemiBold" panose="00000706000000000000" pitchFamily="50" charset="-18"/>
              </a:rPr>
              <a:t>CURABITUR</a:t>
            </a:r>
            <a:r>
              <a:rPr lang="pl-PL" sz="3000" spc="600" dirty="0">
                <a:solidFill>
                  <a:srgbClr val="154C8E"/>
                </a:solidFill>
                <a:latin typeface="Barlow SCK SemiBold" panose="00000706000000000000" pitchFamily="50" charset="-18"/>
              </a:rPr>
              <a:t> PULVINAR QUAM</a:t>
            </a:r>
          </a:p>
        </p:txBody>
      </p:sp>
      <p:pic>
        <p:nvPicPr>
          <p:cNvPr id="17" name="Obraz 16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26" y="12272895"/>
            <a:ext cx="3334313" cy="12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7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9" r:id="rId2"/>
    <p:sldLayoutId id="2147483710" r:id="rId3"/>
    <p:sldLayoutId id="2147483682" r:id="rId4"/>
    <p:sldLayoutId id="2147483691" r:id="rId5"/>
    <p:sldLayoutId id="2147483693" r:id="rId6"/>
    <p:sldLayoutId id="2147483713" r:id="rId7"/>
    <p:sldLayoutId id="2147483714" r:id="rId8"/>
    <p:sldLayoutId id="2147483715" r:id="rId9"/>
    <p:sldLayoutId id="2147483730" r:id="rId10"/>
    <p:sldLayoutId id="2147483707" r:id="rId11"/>
    <p:sldLayoutId id="2147483705" r:id="rId12"/>
    <p:sldLayoutId id="2147483712" r:id="rId13"/>
    <p:sldLayoutId id="2147483706" r:id="rId14"/>
    <p:sldLayoutId id="2147483719" r:id="rId15"/>
    <p:sldLayoutId id="2147483716" r:id="rId16"/>
    <p:sldLayoutId id="2147483718" r:id="rId17"/>
    <p:sldLayoutId id="2147483708" r:id="rId18"/>
    <p:sldLayoutId id="2147483692" r:id="rId19"/>
    <p:sldLayoutId id="2147483690" r:id="rId20"/>
    <p:sldLayoutId id="2147483686" r:id="rId21"/>
    <p:sldLayoutId id="2147483720" r:id="rId22"/>
    <p:sldLayoutId id="2147483685" r:id="rId23"/>
    <p:sldLayoutId id="2147483684" r:id="rId24"/>
    <p:sldLayoutId id="2147483689" r:id="rId25"/>
    <p:sldLayoutId id="2147483722" r:id="rId26"/>
    <p:sldLayoutId id="2147483723" r:id="rId27"/>
    <p:sldLayoutId id="2147483721" r:id="rId28"/>
    <p:sldLayoutId id="2147483725" r:id="rId29"/>
    <p:sldLayoutId id="2147483724" r:id="rId30"/>
    <p:sldLayoutId id="2147483726" r:id="rId31"/>
    <p:sldLayoutId id="2147483727" r:id="rId32"/>
    <p:sldLayoutId id="2147483728" r:id="rId33"/>
    <p:sldLayoutId id="2147483729" r:id="rId34"/>
    <p:sldLayoutId id="2147483697" r:id="rId35"/>
    <p:sldLayoutId id="2147483704" r:id="rId36"/>
    <p:sldLayoutId id="2147483702" r:id="rId37"/>
    <p:sldLayoutId id="2147483701" r:id="rId38"/>
    <p:sldLayoutId id="2147483700" r:id="rId39"/>
    <p:sldLayoutId id="2147483699" r:id="rId40"/>
    <p:sldLayoutId id="2147483694" r:id="rId41"/>
    <p:sldLayoutId id="2147483698" r:id="rId42"/>
    <p:sldLayoutId id="2147483717" r:id="rId43"/>
    <p:sldLayoutId id="2147483695" r:id="rId44"/>
    <p:sldLayoutId id="2147483696" r:id="rId4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  <p15:guide id="3" orient="horz" pos="1031">
          <p15:clr>
            <a:srgbClr val="F26B43"/>
          </p15:clr>
        </p15:guide>
        <p15:guide id="4" pos="1012">
          <p15:clr>
            <a:srgbClr val="F26B43"/>
          </p15:clr>
        </p15:guide>
        <p15:guide id="5" pos="14348">
          <p15:clr>
            <a:srgbClr val="F26B43"/>
          </p15:clr>
        </p15:guide>
        <p15:guide id="6" orient="horz" pos="6588">
          <p15:clr>
            <a:srgbClr val="F26B43"/>
          </p15:clr>
        </p15:guide>
        <p15:guide id="7" orient="horz" pos="76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jp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4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ymbol zastępczy obrazu 12">
            <a:extLst>
              <a:ext uri="{FF2B5EF4-FFF2-40B4-BE49-F238E27FC236}">
                <a16:creationId xmlns:a16="http://schemas.microsoft.com/office/drawing/2014/main" id="{4D5C726F-B055-4C9F-91E9-F8EA34FA2B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</p:spPr>
      </p:pic>
      <p:sp>
        <p:nvSpPr>
          <p:cNvPr id="4" name="TextBox 3"/>
          <p:cNvSpPr txBox="1"/>
          <p:nvPr/>
        </p:nvSpPr>
        <p:spPr>
          <a:xfrm>
            <a:off x="2681036" y="6858000"/>
            <a:ext cx="19021928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11000" b="1" cap="all" dirty="0" err="1">
                <a:solidFill>
                  <a:schemeClr val="bg1"/>
                </a:solidFill>
                <a:cs typeface="Poppins SemiBold" panose="02000000000000000000" pitchFamily="2" charset="0"/>
              </a:rPr>
              <a:t>Curabitur</a:t>
            </a:r>
            <a:r>
              <a:rPr lang="en-US" sz="11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11000" b="1" cap="all" dirty="0" err="1">
                <a:solidFill>
                  <a:schemeClr val="bg1"/>
                </a:solidFill>
                <a:cs typeface="Poppins SemiBold" panose="02000000000000000000" pitchFamily="2" charset="0"/>
              </a:rPr>
              <a:t>pulvinar</a:t>
            </a:r>
            <a:r>
              <a:rPr lang="en-US" sz="11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 quam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1995" y="9456821"/>
            <a:ext cx="61000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b="1" spc="600" dirty="0">
                <a:solidFill>
                  <a:schemeClr val="bg1"/>
                </a:solidFill>
                <a:cs typeface="Poppins SemiBold" panose="02000000000000000000" pitchFamily="2" charset="0"/>
              </a:rPr>
              <a:t>LOREM IPSUM</a:t>
            </a:r>
            <a:endParaRPr lang="en-US" b="1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H="1">
            <a:off x="11354594" y="12233228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>
            <a:extLst>
              <a:ext uri="{FF2B5EF4-FFF2-40B4-BE49-F238E27FC236}">
                <a16:creationId xmlns:a16="http://schemas.microsoft.com/office/drawing/2014/main" id="{065E7305-FB91-40B5-9D83-F8D3F4EF1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18" y="921328"/>
            <a:ext cx="4133705" cy="531555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F4822F7-64E1-4D53-92A2-18353B6F3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469" y="1352811"/>
            <a:ext cx="3095537" cy="44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587130" y="2559622"/>
            <a:ext cx="1412047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Proin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enim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enim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,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bibendum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vel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tincidunt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nec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, dictum et lorem.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87130" y="1646238"/>
            <a:ext cx="558194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Phasellus</a:t>
            </a:r>
            <a:r>
              <a:rPr lang="en-US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ex </a:t>
            </a:r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est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" y="5001345"/>
            <a:ext cx="1676398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296030" y="6302062"/>
            <a:ext cx="6411570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Praesent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interdum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Suspendisse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nisl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tempus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laoreet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ipsum. Class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aptent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taciti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sociosqu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litora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torquent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conubia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nostra,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inceptos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himenaeos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arcu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suscipit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Nunc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quam 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faucibus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malesuada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Proin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dictum et lorem.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fringilla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hendrerit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</a:p>
        </p:txBody>
      </p:sp>
      <p:sp>
        <p:nvSpPr>
          <p:cNvPr id="9" name="TextBox 29"/>
          <p:cNvSpPr txBox="1"/>
          <p:nvPr/>
        </p:nvSpPr>
        <p:spPr>
          <a:xfrm>
            <a:off x="8587130" y="6302062"/>
            <a:ext cx="6411570" cy="4447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Aenean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rutrum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condimentum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ante dui.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mauris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purus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sagittis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vehicula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Integer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luctus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Morbi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sollicitudin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ex vitae libero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feugiat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dapibus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rhoncus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iaculis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</a:p>
          <a:p>
            <a:pPr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Proin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dictum et lorem.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fringilla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ac.</a:t>
            </a:r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21437" r="28336" b="20756"/>
          <a:stretch/>
        </p:blipFill>
        <p:spPr>
          <a:xfrm>
            <a:off x="3257490" y="3513538"/>
            <a:ext cx="3128210" cy="3128210"/>
          </a:xfrm>
        </p:spPr>
      </p:pic>
    </p:spTree>
    <p:extLst>
      <p:ext uri="{BB962C8B-B14F-4D97-AF65-F5344CB8AC3E}">
        <p14:creationId xmlns:p14="http://schemas.microsoft.com/office/powerpoint/2010/main" val="3219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7293" y="2561209"/>
            <a:ext cx="7884306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Nam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ultricies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risus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eu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ante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aliquet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293" y="1647825"/>
            <a:ext cx="78843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Aliquam</a:t>
            </a:r>
            <a:r>
              <a:rPr lang="en-US" sz="28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28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elementum</a:t>
            </a:r>
            <a:endParaRPr lang="en-US" sz="28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27293" y="5758292"/>
            <a:ext cx="5727962" cy="4893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Aenean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rutrum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condimentum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ante dui.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mauris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purus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sagittis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vehicula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Integer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luctus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Morbi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sollicitudin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ex vitae libero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feugiat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dapibus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rhoncus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iaculis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</a:p>
          <a:p>
            <a:pPr>
              <a:spcAft>
                <a:spcPts val="36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Proin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dictum et lorem.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fringilla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79637" y="5758292"/>
            <a:ext cx="5727962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Praesent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interdum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Suspendisse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nisl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tempus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laoreet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ipsum. Class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aptent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taciti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sociosqu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litora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torquent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conubia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nostra,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inceptos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himenaeos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arcu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suscipit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Nunc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quam 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faucibus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malesuada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Proin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dictum et lorem.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fringilla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hendrerit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903466" y="5758292"/>
            <a:ext cx="5756837" cy="4879798"/>
            <a:chOff x="9903466" y="5831795"/>
            <a:chExt cx="5756837" cy="4436179"/>
          </a:xfrm>
        </p:grpSpPr>
        <p:sp>
          <p:nvSpPr>
            <p:cNvPr id="6" name="Rectangle 5"/>
            <p:cNvSpPr/>
            <p:nvPr/>
          </p:nvSpPr>
          <p:spPr>
            <a:xfrm>
              <a:off x="9903466" y="5831795"/>
              <a:ext cx="5756837" cy="4436179"/>
            </a:xfrm>
            <a:prstGeom prst="rect">
              <a:avLst/>
            </a:prstGeom>
            <a:solidFill>
              <a:srgbClr val="154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500233" y="6724912"/>
              <a:ext cx="4534428" cy="32400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000"/>
                </a:lnSpc>
                <a:spcAft>
                  <a:spcPts val="3600"/>
                </a:spcAft>
              </a:pP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Curabitur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mauris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purus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vestibulum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id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lectus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et,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sagittis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vehicula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Integer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luctus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lectus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vel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blandit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congue</a:t>
              </a:r>
              <a:r>
                <a:rPr lang="en-US" sz="30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00233" y="6153310"/>
              <a:ext cx="4534428" cy="4196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Aenean</a:t>
              </a:r>
              <a:r>
                <a:rPr lang="en-US" sz="3000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rutrum</a:t>
              </a:r>
              <a:r>
                <a:rPr lang="en-US" sz="3000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massa</a:t>
              </a:r>
              <a:r>
                <a:rPr lang="en-US" sz="3000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eget</a:t>
              </a:r>
              <a:endParaRPr lang="en-US" sz="3000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4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15589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1676400" y="1646238"/>
            <a:ext cx="12204700" cy="9021762"/>
          </a:xfrm>
          <a:prstGeom prst="rect">
            <a:avLst/>
          </a:prstGeom>
          <a:solidFill>
            <a:srgbClr val="154C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03693" y="4756988"/>
            <a:ext cx="706600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Praesent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euismod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metus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ipsum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3693" y="3843604"/>
            <a:ext cx="706600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Suspendisse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676400" y="5331410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03693" y="7773572"/>
            <a:ext cx="7066007" cy="1350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ante dui.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tellus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fermentum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diam. </a:t>
            </a:r>
          </a:p>
        </p:txBody>
      </p:sp>
    </p:spTree>
    <p:extLst>
      <p:ext uri="{BB962C8B-B14F-4D97-AF65-F5344CB8AC3E}">
        <p14:creationId xmlns:p14="http://schemas.microsoft.com/office/powerpoint/2010/main" val="12836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7293" y="2561209"/>
            <a:ext cx="7884306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Fusce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et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fringilla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enim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bibendum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293" y="1647825"/>
            <a:ext cx="788430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Aliquam</a:t>
            </a:r>
            <a:r>
              <a:rPr lang="en-US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elementum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27293" y="5831793"/>
            <a:ext cx="9110707" cy="4524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Aenean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rutrum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condimentum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ante dui.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mauris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purus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sagittis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vehicula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Integer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luctus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Morbi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sollicitudin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ex vitae libero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feugiat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dapibus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rhoncus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iaculis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</a:p>
          <a:p>
            <a:pPr>
              <a:spcAft>
                <a:spcPts val="36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Proin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dictum et lorem.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fringilla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hendrerit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tellus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fermentum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diam.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imperdiet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pharetra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luctus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sagittis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ligula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sapien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interdum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magna.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justo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ultricies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erat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mi dictum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96893" y="5831793"/>
            <a:ext cx="9110707" cy="4893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Praesent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interdum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Suspendisse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nisl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tempus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laoreet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ipsum. Class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aptent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taciti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sociosqu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litora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torquent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conubia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nostra,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inceptos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himenaeos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arcu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suscipit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Nunc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quam 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faucibus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malesuada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Proin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dictum et lorem.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fringilla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hendrerit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tellus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fermentum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diam.</a:t>
            </a:r>
          </a:p>
          <a:p>
            <a:pPr>
              <a:spcAft>
                <a:spcPts val="36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imperdiet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pharetra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luctus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sagittis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ligula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sapien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interdum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magna.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justo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ultricies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erat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mi dictum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73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V="1">
            <a:off x="12192000" y="9094746"/>
            <a:ext cx="0" cy="2984542"/>
          </a:xfrm>
          <a:prstGeom prst="line">
            <a:avLst/>
          </a:prstGeom>
          <a:ln w="381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27293" y="2561209"/>
            <a:ext cx="7884306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Cras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sit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amet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finibus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293" y="1647825"/>
            <a:ext cx="788430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Aliquam</a:t>
            </a:r>
            <a:r>
              <a:rPr lang="en-US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elementum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6416948" y="7485598"/>
            <a:ext cx="6290652" cy="2685211"/>
            <a:chOff x="16416948" y="7485598"/>
            <a:chExt cx="6290652" cy="2685211"/>
          </a:xfrm>
        </p:grpSpPr>
        <p:sp>
          <p:nvSpPr>
            <p:cNvPr id="11" name="TextBox 10"/>
            <p:cNvSpPr txBox="1"/>
            <p:nvPr/>
          </p:nvSpPr>
          <p:spPr>
            <a:xfrm>
              <a:off x="16416948" y="7485598"/>
              <a:ext cx="629064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Aenean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rutrum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massa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16948" y="8785814"/>
              <a:ext cx="6290652" cy="13849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600"/>
                </a:lnSpc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tellus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fermentum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ac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orci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molestie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aliquet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diam. 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416950" y="6746546"/>
            <a:ext cx="62906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000" b="1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STYCZEŃ</a:t>
            </a:r>
            <a:r>
              <a:rPr lang="en-US" sz="3000" b="1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2008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4871033" y="6922469"/>
            <a:ext cx="98177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ymbol zastępczy obrazu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6359" r="21952"/>
          <a:stretch/>
        </p:blipFill>
        <p:spPr/>
      </p:pic>
    </p:spTree>
    <p:extLst>
      <p:ext uri="{BB962C8B-B14F-4D97-AF65-F5344CB8AC3E}">
        <p14:creationId xmlns:p14="http://schemas.microsoft.com/office/powerpoint/2010/main" val="37406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8456338" y="3646620"/>
            <a:ext cx="981775" cy="0"/>
          </a:xfrm>
          <a:prstGeom prst="line">
            <a:avLst/>
          </a:prstGeom>
          <a:ln w="381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4871033" y="8366559"/>
            <a:ext cx="981775" cy="0"/>
          </a:xfrm>
          <a:prstGeom prst="line">
            <a:avLst/>
          </a:prstGeom>
          <a:ln w="381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6416948" y="8880263"/>
            <a:ext cx="6290652" cy="2307381"/>
            <a:chOff x="16416948" y="9385412"/>
            <a:chExt cx="6290652" cy="1733568"/>
          </a:xfrm>
        </p:grpSpPr>
        <p:sp>
          <p:nvSpPr>
            <p:cNvPr id="44" name="TextBox 43"/>
            <p:cNvSpPr txBox="1"/>
            <p:nvPr/>
          </p:nvSpPr>
          <p:spPr>
            <a:xfrm>
              <a:off x="16416948" y="9385412"/>
              <a:ext cx="6290649" cy="554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8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Fermentum</a:t>
              </a:r>
              <a:r>
                <a:rPr lang="en-US" sz="48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nihi</a:t>
              </a:r>
              <a:r>
                <a:rPr lang="en-US" sz="48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est</a:t>
              </a:r>
              <a:endParaRPr lang="en-US" sz="48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416948" y="10078414"/>
              <a:ext cx="6290652" cy="10405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600"/>
                </a:lnSpc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tellus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fermentum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ac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orci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molestie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aliquet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diam. 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416950" y="8134482"/>
            <a:ext cx="62906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000" b="1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MAJ 2011</a:t>
            </a:r>
            <a:endParaRPr lang="en-US" sz="3000" b="1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6400" y="4202930"/>
            <a:ext cx="6290652" cy="2319587"/>
            <a:chOff x="1676400" y="4202930"/>
            <a:chExt cx="6290652" cy="2319587"/>
          </a:xfrm>
        </p:grpSpPr>
        <p:sp>
          <p:nvSpPr>
            <p:cNvPr id="50" name="TextBox 49"/>
            <p:cNvSpPr txBox="1"/>
            <p:nvPr/>
          </p:nvSpPr>
          <p:spPr>
            <a:xfrm>
              <a:off x="1676400" y="4202930"/>
              <a:ext cx="629064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8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Nullum</a:t>
              </a:r>
              <a:r>
                <a:rPr lang="en-US" sz="48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pecit</a:t>
              </a:r>
              <a:r>
                <a:rPr lang="en-US" sz="48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digirot</a:t>
              </a:r>
              <a:endParaRPr lang="en-US" sz="48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069432" y="5137522"/>
              <a:ext cx="5897620" cy="13849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ts val="3600"/>
                </a:lnSpc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tellus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fermentum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ac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orci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molestie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aliquet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diam. 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676402" y="3463878"/>
            <a:ext cx="62906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000" b="1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Mar</a:t>
            </a:r>
            <a:r>
              <a:rPr lang="pl-PL" sz="3000" b="1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ZEC</a:t>
            </a:r>
            <a:r>
              <a:rPr lang="en-US" sz="3000" b="1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pl-PL" sz="3000" b="1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2010</a:t>
            </a:r>
            <a:endParaRPr lang="en-US" sz="3000" b="1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 flipV="1">
            <a:off x="12192000" y="0"/>
            <a:ext cx="0" cy="1646238"/>
          </a:xfrm>
          <a:prstGeom prst="line">
            <a:avLst/>
          </a:prstGeom>
          <a:ln w="381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12192000" y="5830020"/>
            <a:ext cx="0" cy="955041"/>
          </a:xfrm>
          <a:prstGeom prst="line">
            <a:avLst/>
          </a:prstGeom>
          <a:ln w="381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12192000" y="10656025"/>
            <a:ext cx="0" cy="1423263"/>
          </a:xfrm>
          <a:prstGeom prst="line">
            <a:avLst/>
          </a:prstGeom>
          <a:ln w="381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obrazu 4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r="16610"/>
          <a:stretch>
            <a:fillRect/>
          </a:stretch>
        </p:blipFill>
        <p:spPr/>
      </p:pic>
      <p:pic>
        <p:nvPicPr>
          <p:cNvPr id="10" name="Symbol zastępczy obrazu 9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59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H="1">
            <a:off x="8456338" y="6182946"/>
            <a:ext cx="981775" cy="0"/>
          </a:xfrm>
          <a:prstGeom prst="line">
            <a:avLst/>
          </a:prstGeom>
          <a:ln w="381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676400" y="6702692"/>
            <a:ext cx="6290652" cy="2685211"/>
            <a:chOff x="1676400" y="6654566"/>
            <a:chExt cx="6290652" cy="2685211"/>
          </a:xfrm>
        </p:grpSpPr>
        <p:sp>
          <p:nvSpPr>
            <p:cNvPr id="29" name="TextBox 28"/>
            <p:cNvSpPr txBox="1"/>
            <p:nvPr/>
          </p:nvSpPr>
          <p:spPr>
            <a:xfrm>
              <a:off x="1676400" y="6654566"/>
              <a:ext cx="629064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8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Sed</a:t>
              </a:r>
              <a:r>
                <a:rPr lang="en-US" sz="48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felis</a:t>
              </a:r>
              <a:r>
                <a:rPr lang="en-US" sz="48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sem</a:t>
              </a:r>
              <a:endParaRPr lang="en-US" sz="48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97242" y="7954782"/>
              <a:ext cx="5969810" cy="13849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ts val="3600"/>
                </a:lnSpc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tellus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fermentum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ac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orci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molestie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aliquet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diam. 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676402" y="5963640"/>
            <a:ext cx="62906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sz="3000" b="1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Kwiecień 2018</a:t>
            </a:r>
            <a:endParaRPr lang="en-US" sz="3000" b="1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2192000" y="0"/>
            <a:ext cx="0" cy="4091055"/>
          </a:xfrm>
          <a:prstGeom prst="line">
            <a:avLst/>
          </a:prstGeom>
          <a:ln w="381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obrazu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r="16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15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41566" y="1"/>
            <a:ext cx="8242434" cy="12079288"/>
          </a:xfrm>
          <a:prstGeom prst="rect">
            <a:avLst/>
          </a:prstGeom>
          <a:solidFill>
            <a:srgbClr val="53535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27293" y="2561209"/>
            <a:ext cx="7884306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Fusce ultricies </a:t>
            </a:r>
          </a:p>
          <a:p>
            <a:r>
              <a:rPr lang="it-IT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erat vitae mi dictum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293" y="1647825"/>
            <a:ext cx="788430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Proin</a:t>
            </a:r>
            <a:r>
              <a:rPr lang="en-US" sz="3000" cap="all" spc="2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enim</a:t>
            </a:r>
            <a:r>
              <a:rPr lang="en-US" sz="3000" cap="all" spc="2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enim</a:t>
            </a:r>
            <a:endParaRPr lang="en-US" sz="3000" cap="all" spc="2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27292" y="5890612"/>
            <a:ext cx="5763255" cy="4816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Aenean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rutrum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condimentum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ante dui.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mauris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purus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sagittis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vehicula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Integer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luctus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Morbi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sollicitudin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ex vitae libero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feugiat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dapibus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rhoncus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iaculis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</a:p>
          <a:p>
            <a:pPr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Proin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dictum et lorem.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fringilla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ac.</a:t>
            </a: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22102969" y="10094145"/>
            <a:ext cx="628694" cy="556230"/>
          </a:xfrm>
          <a:custGeom>
            <a:avLst/>
            <a:gdLst>
              <a:gd name="T0" fmla="*/ 805 w 2962"/>
              <a:gd name="T1" fmla="*/ 1288 h 2621"/>
              <a:gd name="T2" fmla="*/ 635 w 2962"/>
              <a:gd name="T3" fmla="*/ 1136 h 2621"/>
              <a:gd name="T4" fmla="*/ 456 w 2962"/>
              <a:gd name="T5" fmla="*/ 1136 h 2621"/>
              <a:gd name="T6" fmla="*/ 139 w 2962"/>
              <a:gd name="T7" fmla="*/ 969 h 2621"/>
              <a:gd name="T8" fmla="*/ 0 w 2962"/>
              <a:gd name="T9" fmla="*/ 595 h 2621"/>
              <a:gd name="T10" fmla="*/ 179 w 2962"/>
              <a:gd name="T11" fmla="*/ 171 h 2621"/>
              <a:gd name="T12" fmla="*/ 626 w 2962"/>
              <a:gd name="T13" fmla="*/ 0 h 2621"/>
              <a:gd name="T14" fmla="*/ 1132 w 2962"/>
              <a:gd name="T15" fmla="*/ 246 h 2621"/>
              <a:gd name="T16" fmla="*/ 1333 w 2962"/>
              <a:gd name="T17" fmla="*/ 876 h 2621"/>
              <a:gd name="T18" fmla="*/ 778 w 2962"/>
              <a:gd name="T19" fmla="*/ 2344 h 2621"/>
              <a:gd name="T20" fmla="*/ 420 w 2962"/>
              <a:gd name="T21" fmla="*/ 2621 h 2621"/>
              <a:gd name="T22" fmla="*/ 241 w 2962"/>
              <a:gd name="T23" fmla="*/ 2442 h 2621"/>
              <a:gd name="T24" fmla="*/ 340 w 2962"/>
              <a:gd name="T25" fmla="*/ 2245 h 2621"/>
              <a:gd name="T26" fmla="*/ 662 w 2962"/>
              <a:gd name="T27" fmla="*/ 1726 h 2621"/>
              <a:gd name="T28" fmla="*/ 805 w 2962"/>
              <a:gd name="T29" fmla="*/ 1288 h 2621"/>
              <a:gd name="T30" fmla="*/ 2425 w 2962"/>
              <a:gd name="T31" fmla="*/ 1288 h 2621"/>
              <a:gd name="T32" fmla="*/ 2264 w 2962"/>
              <a:gd name="T33" fmla="*/ 1136 h 2621"/>
              <a:gd name="T34" fmla="*/ 2085 w 2962"/>
              <a:gd name="T35" fmla="*/ 1136 h 2621"/>
              <a:gd name="T36" fmla="*/ 1758 w 2962"/>
              <a:gd name="T37" fmla="*/ 969 h 2621"/>
              <a:gd name="T38" fmla="*/ 1619 w 2962"/>
              <a:gd name="T39" fmla="*/ 595 h 2621"/>
              <a:gd name="T40" fmla="*/ 1798 w 2962"/>
              <a:gd name="T41" fmla="*/ 171 h 2621"/>
              <a:gd name="T42" fmla="*/ 2246 w 2962"/>
              <a:gd name="T43" fmla="*/ 0 h 2621"/>
              <a:gd name="T44" fmla="*/ 2760 w 2962"/>
              <a:gd name="T45" fmla="*/ 246 h 2621"/>
              <a:gd name="T46" fmla="*/ 2962 w 2962"/>
              <a:gd name="T47" fmla="*/ 876 h 2621"/>
              <a:gd name="T48" fmla="*/ 2398 w 2962"/>
              <a:gd name="T49" fmla="*/ 2344 h 2621"/>
              <a:gd name="T50" fmla="*/ 2040 w 2962"/>
              <a:gd name="T51" fmla="*/ 2621 h 2621"/>
              <a:gd name="T52" fmla="*/ 1870 w 2962"/>
              <a:gd name="T53" fmla="*/ 2442 h 2621"/>
              <a:gd name="T54" fmla="*/ 1968 w 2962"/>
              <a:gd name="T55" fmla="*/ 2245 h 2621"/>
              <a:gd name="T56" fmla="*/ 2282 w 2962"/>
              <a:gd name="T57" fmla="*/ 1726 h 2621"/>
              <a:gd name="T58" fmla="*/ 2425 w 2962"/>
              <a:gd name="T59" fmla="*/ 1288 h 2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962" h="2621">
                <a:moveTo>
                  <a:pt x="805" y="1288"/>
                </a:moveTo>
                <a:cubicBezTo>
                  <a:pt x="805" y="1193"/>
                  <a:pt x="748" y="1142"/>
                  <a:pt x="635" y="1136"/>
                </a:cubicBezTo>
                <a:cubicBezTo>
                  <a:pt x="456" y="1136"/>
                  <a:pt x="456" y="1136"/>
                  <a:pt x="456" y="1136"/>
                </a:cubicBezTo>
                <a:cubicBezTo>
                  <a:pt x="337" y="1130"/>
                  <a:pt x="231" y="1074"/>
                  <a:pt x="139" y="969"/>
                </a:cubicBezTo>
                <a:cubicBezTo>
                  <a:pt x="46" y="864"/>
                  <a:pt x="0" y="739"/>
                  <a:pt x="0" y="595"/>
                </a:cubicBezTo>
                <a:cubicBezTo>
                  <a:pt x="0" y="426"/>
                  <a:pt x="59" y="285"/>
                  <a:pt x="179" y="171"/>
                </a:cubicBezTo>
                <a:cubicBezTo>
                  <a:pt x="298" y="57"/>
                  <a:pt x="447" y="0"/>
                  <a:pt x="626" y="0"/>
                </a:cubicBezTo>
                <a:cubicBezTo>
                  <a:pt x="829" y="0"/>
                  <a:pt x="998" y="82"/>
                  <a:pt x="1132" y="246"/>
                </a:cubicBezTo>
                <a:cubicBezTo>
                  <a:pt x="1266" y="410"/>
                  <a:pt x="1333" y="620"/>
                  <a:pt x="1333" y="876"/>
                </a:cubicBezTo>
                <a:cubicBezTo>
                  <a:pt x="1333" y="1366"/>
                  <a:pt x="1148" y="1855"/>
                  <a:pt x="778" y="2344"/>
                </a:cubicBezTo>
                <a:cubicBezTo>
                  <a:pt x="641" y="2529"/>
                  <a:pt x="522" y="2621"/>
                  <a:pt x="420" y="2621"/>
                </a:cubicBezTo>
                <a:cubicBezTo>
                  <a:pt x="301" y="2621"/>
                  <a:pt x="241" y="2562"/>
                  <a:pt x="241" y="2442"/>
                </a:cubicBezTo>
                <a:cubicBezTo>
                  <a:pt x="241" y="2395"/>
                  <a:pt x="274" y="2329"/>
                  <a:pt x="340" y="2245"/>
                </a:cubicBezTo>
                <a:cubicBezTo>
                  <a:pt x="459" y="2096"/>
                  <a:pt x="567" y="1923"/>
                  <a:pt x="662" y="1726"/>
                </a:cubicBezTo>
                <a:cubicBezTo>
                  <a:pt x="757" y="1530"/>
                  <a:pt x="805" y="1383"/>
                  <a:pt x="805" y="1288"/>
                </a:cubicBezTo>
                <a:close/>
                <a:moveTo>
                  <a:pt x="2425" y="1288"/>
                </a:moveTo>
                <a:cubicBezTo>
                  <a:pt x="2425" y="1193"/>
                  <a:pt x="2371" y="1142"/>
                  <a:pt x="2264" y="1136"/>
                </a:cubicBezTo>
                <a:cubicBezTo>
                  <a:pt x="2085" y="1136"/>
                  <a:pt x="2085" y="1136"/>
                  <a:pt x="2085" y="1136"/>
                </a:cubicBezTo>
                <a:cubicBezTo>
                  <a:pt x="1959" y="1130"/>
                  <a:pt x="1851" y="1074"/>
                  <a:pt x="1758" y="969"/>
                </a:cubicBezTo>
                <a:cubicBezTo>
                  <a:pt x="1666" y="864"/>
                  <a:pt x="1619" y="739"/>
                  <a:pt x="1619" y="595"/>
                </a:cubicBezTo>
                <a:cubicBezTo>
                  <a:pt x="1619" y="426"/>
                  <a:pt x="1679" y="285"/>
                  <a:pt x="1798" y="171"/>
                </a:cubicBezTo>
                <a:cubicBezTo>
                  <a:pt x="1918" y="57"/>
                  <a:pt x="2067" y="0"/>
                  <a:pt x="2246" y="0"/>
                </a:cubicBezTo>
                <a:cubicBezTo>
                  <a:pt x="2454" y="0"/>
                  <a:pt x="2626" y="82"/>
                  <a:pt x="2760" y="246"/>
                </a:cubicBezTo>
                <a:cubicBezTo>
                  <a:pt x="2894" y="410"/>
                  <a:pt x="2962" y="620"/>
                  <a:pt x="2962" y="876"/>
                </a:cubicBezTo>
                <a:cubicBezTo>
                  <a:pt x="2962" y="1360"/>
                  <a:pt x="2774" y="1849"/>
                  <a:pt x="2398" y="2344"/>
                </a:cubicBezTo>
                <a:cubicBezTo>
                  <a:pt x="2255" y="2529"/>
                  <a:pt x="2135" y="2621"/>
                  <a:pt x="2040" y="2621"/>
                </a:cubicBezTo>
                <a:cubicBezTo>
                  <a:pt x="1927" y="2621"/>
                  <a:pt x="1870" y="2562"/>
                  <a:pt x="1870" y="2442"/>
                </a:cubicBezTo>
                <a:cubicBezTo>
                  <a:pt x="1870" y="2395"/>
                  <a:pt x="1903" y="2329"/>
                  <a:pt x="1968" y="2245"/>
                </a:cubicBezTo>
                <a:cubicBezTo>
                  <a:pt x="2082" y="2096"/>
                  <a:pt x="2186" y="1923"/>
                  <a:pt x="2282" y="1726"/>
                </a:cubicBezTo>
                <a:cubicBezTo>
                  <a:pt x="2377" y="1530"/>
                  <a:pt x="2425" y="1383"/>
                  <a:pt x="2425" y="12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Freeform 6"/>
          <p:cNvSpPr>
            <a:spLocks noEditPoints="1"/>
          </p:cNvSpPr>
          <p:nvPr/>
        </p:nvSpPr>
        <p:spPr bwMode="auto">
          <a:xfrm rot="10800000">
            <a:off x="17521328" y="5295953"/>
            <a:ext cx="628694" cy="556230"/>
          </a:xfrm>
          <a:custGeom>
            <a:avLst/>
            <a:gdLst>
              <a:gd name="T0" fmla="*/ 2157 w 2962"/>
              <a:gd name="T1" fmla="*/ 1333 h 2621"/>
              <a:gd name="T2" fmla="*/ 2327 w 2962"/>
              <a:gd name="T3" fmla="*/ 1485 h 2621"/>
              <a:gd name="T4" fmla="*/ 2506 w 2962"/>
              <a:gd name="T5" fmla="*/ 1485 h 2621"/>
              <a:gd name="T6" fmla="*/ 2823 w 2962"/>
              <a:gd name="T7" fmla="*/ 1652 h 2621"/>
              <a:gd name="T8" fmla="*/ 2962 w 2962"/>
              <a:gd name="T9" fmla="*/ 2026 h 2621"/>
              <a:gd name="T10" fmla="*/ 2783 w 2962"/>
              <a:gd name="T11" fmla="*/ 2450 h 2621"/>
              <a:gd name="T12" fmla="*/ 2336 w 2962"/>
              <a:gd name="T13" fmla="*/ 2621 h 2621"/>
              <a:gd name="T14" fmla="*/ 1830 w 2962"/>
              <a:gd name="T15" fmla="*/ 2375 h 2621"/>
              <a:gd name="T16" fmla="*/ 1629 w 2962"/>
              <a:gd name="T17" fmla="*/ 1745 h 2621"/>
              <a:gd name="T18" fmla="*/ 2184 w 2962"/>
              <a:gd name="T19" fmla="*/ 277 h 2621"/>
              <a:gd name="T20" fmla="*/ 2542 w 2962"/>
              <a:gd name="T21" fmla="*/ 0 h 2621"/>
              <a:gd name="T22" fmla="*/ 2720 w 2962"/>
              <a:gd name="T23" fmla="*/ 179 h 2621"/>
              <a:gd name="T24" fmla="*/ 2622 w 2962"/>
              <a:gd name="T25" fmla="*/ 376 h 2621"/>
              <a:gd name="T26" fmla="*/ 2300 w 2962"/>
              <a:gd name="T27" fmla="*/ 895 h 2621"/>
              <a:gd name="T28" fmla="*/ 2157 w 2962"/>
              <a:gd name="T29" fmla="*/ 1333 h 2621"/>
              <a:gd name="T30" fmla="*/ 537 w 2962"/>
              <a:gd name="T31" fmla="*/ 1333 h 2621"/>
              <a:gd name="T32" fmla="*/ 698 w 2962"/>
              <a:gd name="T33" fmla="*/ 1485 h 2621"/>
              <a:gd name="T34" fmla="*/ 877 w 2962"/>
              <a:gd name="T35" fmla="*/ 1485 h 2621"/>
              <a:gd name="T36" fmla="*/ 1204 w 2962"/>
              <a:gd name="T37" fmla="*/ 1652 h 2621"/>
              <a:gd name="T38" fmla="*/ 1343 w 2962"/>
              <a:gd name="T39" fmla="*/ 2026 h 2621"/>
              <a:gd name="T40" fmla="*/ 1164 w 2962"/>
              <a:gd name="T41" fmla="*/ 2450 h 2621"/>
              <a:gd name="T42" fmla="*/ 716 w 2962"/>
              <a:gd name="T43" fmla="*/ 2621 h 2621"/>
              <a:gd name="T44" fmla="*/ 202 w 2962"/>
              <a:gd name="T45" fmla="*/ 2375 h 2621"/>
              <a:gd name="T46" fmla="*/ 0 w 2962"/>
              <a:gd name="T47" fmla="*/ 1745 h 2621"/>
              <a:gd name="T48" fmla="*/ 564 w 2962"/>
              <a:gd name="T49" fmla="*/ 277 h 2621"/>
              <a:gd name="T50" fmla="*/ 922 w 2962"/>
              <a:gd name="T51" fmla="*/ 0 h 2621"/>
              <a:gd name="T52" fmla="*/ 1092 w 2962"/>
              <a:gd name="T53" fmla="*/ 179 h 2621"/>
              <a:gd name="T54" fmla="*/ 994 w 2962"/>
              <a:gd name="T55" fmla="*/ 376 h 2621"/>
              <a:gd name="T56" fmla="*/ 680 w 2962"/>
              <a:gd name="T57" fmla="*/ 895 h 2621"/>
              <a:gd name="T58" fmla="*/ 537 w 2962"/>
              <a:gd name="T59" fmla="*/ 1333 h 2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962" h="2621">
                <a:moveTo>
                  <a:pt x="2157" y="1333"/>
                </a:moveTo>
                <a:cubicBezTo>
                  <a:pt x="2157" y="1428"/>
                  <a:pt x="2214" y="1479"/>
                  <a:pt x="2327" y="1485"/>
                </a:cubicBezTo>
                <a:cubicBezTo>
                  <a:pt x="2506" y="1485"/>
                  <a:pt x="2506" y="1485"/>
                  <a:pt x="2506" y="1485"/>
                </a:cubicBezTo>
                <a:cubicBezTo>
                  <a:pt x="2625" y="1491"/>
                  <a:pt x="2731" y="1547"/>
                  <a:pt x="2823" y="1652"/>
                </a:cubicBezTo>
                <a:cubicBezTo>
                  <a:pt x="2916" y="1757"/>
                  <a:pt x="2962" y="1882"/>
                  <a:pt x="2962" y="2026"/>
                </a:cubicBezTo>
                <a:cubicBezTo>
                  <a:pt x="2962" y="2194"/>
                  <a:pt x="2902" y="2336"/>
                  <a:pt x="2783" y="2450"/>
                </a:cubicBezTo>
                <a:cubicBezTo>
                  <a:pt x="2664" y="2564"/>
                  <a:pt x="2515" y="2621"/>
                  <a:pt x="2336" y="2621"/>
                </a:cubicBezTo>
                <a:cubicBezTo>
                  <a:pt x="2133" y="2621"/>
                  <a:pt x="1964" y="2539"/>
                  <a:pt x="1830" y="2375"/>
                </a:cubicBezTo>
                <a:cubicBezTo>
                  <a:pt x="1696" y="2211"/>
                  <a:pt x="1629" y="2001"/>
                  <a:pt x="1629" y="1745"/>
                </a:cubicBezTo>
                <a:cubicBezTo>
                  <a:pt x="1629" y="1255"/>
                  <a:pt x="1814" y="766"/>
                  <a:pt x="2184" y="277"/>
                </a:cubicBezTo>
                <a:cubicBezTo>
                  <a:pt x="2321" y="92"/>
                  <a:pt x="2440" y="0"/>
                  <a:pt x="2542" y="0"/>
                </a:cubicBezTo>
                <a:cubicBezTo>
                  <a:pt x="2661" y="0"/>
                  <a:pt x="2720" y="59"/>
                  <a:pt x="2720" y="179"/>
                </a:cubicBezTo>
                <a:cubicBezTo>
                  <a:pt x="2720" y="226"/>
                  <a:pt x="2688" y="292"/>
                  <a:pt x="2622" y="376"/>
                </a:cubicBezTo>
                <a:cubicBezTo>
                  <a:pt x="2503" y="525"/>
                  <a:pt x="2395" y="698"/>
                  <a:pt x="2300" y="895"/>
                </a:cubicBezTo>
                <a:cubicBezTo>
                  <a:pt x="2205" y="1091"/>
                  <a:pt x="2157" y="1237"/>
                  <a:pt x="2157" y="1333"/>
                </a:cubicBezTo>
                <a:close/>
                <a:moveTo>
                  <a:pt x="537" y="1333"/>
                </a:moveTo>
                <a:cubicBezTo>
                  <a:pt x="537" y="1428"/>
                  <a:pt x="591" y="1479"/>
                  <a:pt x="698" y="1485"/>
                </a:cubicBezTo>
                <a:cubicBezTo>
                  <a:pt x="877" y="1485"/>
                  <a:pt x="877" y="1485"/>
                  <a:pt x="877" y="1485"/>
                </a:cubicBezTo>
                <a:cubicBezTo>
                  <a:pt x="1003" y="1491"/>
                  <a:pt x="1111" y="1547"/>
                  <a:pt x="1204" y="1652"/>
                </a:cubicBezTo>
                <a:cubicBezTo>
                  <a:pt x="1296" y="1757"/>
                  <a:pt x="1343" y="1882"/>
                  <a:pt x="1343" y="2026"/>
                </a:cubicBezTo>
                <a:cubicBezTo>
                  <a:pt x="1343" y="2194"/>
                  <a:pt x="1283" y="2336"/>
                  <a:pt x="1164" y="2450"/>
                </a:cubicBezTo>
                <a:cubicBezTo>
                  <a:pt x="1044" y="2564"/>
                  <a:pt x="895" y="2621"/>
                  <a:pt x="716" y="2621"/>
                </a:cubicBezTo>
                <a:cubicBezTo>
                  <a:pt x="508" y="2621"/>
                  <a:pt x="336" y="2539"/>
                  <a:pt x="202" y="2375"/>
                </a:cubicBezTo>
                <a:cubicBezTo>
                  <a:pt x="68" y="2211"/>
                  <a:pt x="0" y="2001"/>
                  <a:pt x="0" y="1745"/>
                </a:cubicBezTo>
                <a:cubicBezTo>
                  <a:pt x="0" y="1261"/>
                  <a:pt x="188" y="772"/>
                  <a:pt x="564" y="277"/>
                </a:cubicBezTo>
                <a:cubicBezTo>
                  <a:pt x="707" y="92"/>
                  <a:pt x="827" y="0"/>
                  <a:pt x="922" y="0"/>
                </a:cubicBezTo>
                <a:cubicBezTo>
                  <a:pt x="1035" y="0"/>
                  <a:pt x="1092" y="59"/>
                  <a:pt x="1092" y="179"/>
                </a:cubicBezTo>
                <a:cubicBezTo>
                  <a:pt x="1092" y="226"/>
                  <a:pt x="1059" y="292"/>
                  <a:pt x="994" y="376"/>
                </a:cubicBezTo>
                <a:cubicBezTo>
                  <a:pt x="880" y="525"/>
                  <a:pt x="776" y="698"/>
                  <a:pt x="680" y="895"/>
                </a:cubicBezTo>
                <a:cubicBezTo>
                  <a:pt x="585" y="1091"/>
                  <a:pt x="537" y="1237"/>
                  <a:pt x="537" y="13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81082" y="6317369"/>
            <a:ext cx="4608898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3000" dirty="0" err="1">
                <a:solidFill>
                  <a:schemeClr val="bg1"/>
                </a:solidFill>
              </a:rPr>
              <a:t>Aenean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rutrum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massa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eget</a:t>
            </a:r>
            <a:br>
              <a:rPr lang="pl-PL" sz="3000" dirty="0">
                <a:solidFill>
                  <a:schemeClr val="bg1"/>
                </a:solidFill>
              </a:rPr>
            </a:br>
            <a:r>
              <a:rPr lang="en-US" sz="3000" dirty="0" err="1">
                <a:solidFill>
                  <a:schemeClr val="bg1"/>
                </a:solidFill>
              </a:rPr>
              <a:t>Cras</a:t>
            </a:r>
            <a:r>
              <a:rPr lang="en-US" sz="3000" dirty="0">
                <a:solidFill>
                  <a:schemeClr val="bg1"/>
                </a:solidFill>
              </a:rPr>
              <a:t> vitae ante dui. </a:t>
            </a:r>
            <a:r>
              <a:rPr lang="en-US" sz="3000" dirty="0" err="1">
                <a:solidFill>
                  <a:schemeClr val="bg1"/>
                </a:solidFill>
              </a:rPr>
              <a:t>Nulla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ornare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bibendum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eleifend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  <a:r>
              <a:rPr lang="en-US" sz="3000" dirty="0" err="1">
                <a:solidFill>
                  <a:schemeClr val="bg1"/>
                </a:solidFill>
              </a:rPr>
              <a:t>Curabitur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mauris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purus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vestibulum</a:t>
            </a:r>
            <a:r>
              <a:rPr lang="en-US" sz="3000" dirty="0">
                <a:solidFill>
                  <a:schemeClr val="bg1"/>
                </a:solidFill>
              </a:rPr>
              <a:t> id </a:t>
            </a:r>
            <a:r>
              <a:rPr lang="en-US" sz="3000" dirty="0" err="1">
                <a:solidFill>
                  <a:schemeClr val="bg1"/>
                </a:solidFill>
              </a:rPr>
              <a:t>lectus</a:t>
            </a:r>
            <a:r>
              <a:rPr lang="en-US" sz="3000" dirty="0">
                <a:solidFill>
                  <a:schemeClr val="bg1"/>
                </a:solidFill>
              </a:rPr>
              <a:t> et, </a:t>
            </a:r>
            <a:r>
              <a:rPr lang="en-US" sz="3000" dirty="0" err="1">
                <a:solidFill>
                  <a:schemeClr val="bg1"/>
                </a:solidFill>
              </a:rPr>
              <a:t>sagittis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vehicula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massa</a:t>
            </a:r>
            <a:r>
              <a:rPr lang="en-US" sz="3000" dirty="0">
                <a:solidFill>
                  <a:schemeClr val="bg1"/>
                </a:solidFill>
              </a:rPr>
              <a:t>. Integer </a:t>
            </a:r>
            <a:r>
              <a:rPr lang="en-US" sz="3000" dirty="0" err="1">
                <a:solidFill>
                  <a:schemeClr val="bg1"/>
                </a:solidFill>
              </a:rPr>
              <a:t>luctus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lectus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blandit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congue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9623437" y="5890612"/>
            <a:ext cx="5704796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Praesent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interdum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Suspendisse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nisl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tempus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laoreet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ipsum. Class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aptent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taciti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sociosqu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litora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torquent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conubia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nostra,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inceptos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himenaeos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arcu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suscipit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Nunc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quam 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faucibus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malesuada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Proin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dictum et lorem.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fringilla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hendrerit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08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249" r="312" b="42018"/>
          <a:stretch/>
        </p:blipFill>
        <p:spPr>
          <a:xfrm>
            <a:off x="0" y="0"/>
            <a:ext cx="24384000" cy="12096750"/>
          </a:xfrm>
        </p:spPr>
      </p:pic>
      <p:sp>
        <p:nvSpPr>
          <p:cNvPr id="2" name="Prostokąt 1"/>
          <p:cNvSpPr/>
          <p:nvPr/>
        </p:nvSpPr>
        <p:spPr>
          <a:xfrm>
            <a:off x="0" y="0"/>
            <a:ext cx="24384000" cy="12079288"/>
          </a:xfrm>
          <a:prstGeom prst="rect">
            <a:avLst/>
          </a:prstGeom>
          <a:solidFill>
            <a:srgbClr val="0B294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ectangle 22"/>
          <p:cNvSpPr/>
          <p:nvPr/>
        </p:nvSpPr>
        <p:spPr>
          <a:xfrm>
            <a:off x="1676400" y="2167431"/>
            <a:ext cx="5943600" cy="938113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09886" y="3247009"/>
            <a:ext cx="7884306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Fusce ultricies </a:t>
            </a:r>
          </a:p>
          <a:p>
            <a:r>
              <a:rPr lang="it-IT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erat vitae mi dictum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09886" y="2333625"/>
            <a:ext cx="788430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Proin</a:t>
            </a:r>
            <a:r>
              <a:rPr lang="en-US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enim</a:t>
            </a:r>
            <a:r>
              <a:rPr lang="en-US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enim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782593" y="38214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5926372" y="6674615"/>
            <a:ext cx="6019228" cy="3041740"/>
            <a:chOff x="15926372" y="6674615"/>
            <a:chExt cx="4792067" cy="3041740"/>
          </a:xfrm>
        </p:grpSpPr>
        <p:sp>
          <p:nvSpPr>
            <p:cNvPr id="17" name="TextBox 16"/>
            <p:cNvSpPr txBox="1"/>
            <p:nvPr/>
          </p:nvSpPr>
          <p:spPr>
            <a:xfrm>
              <a:off x="15926372" y="7500364"/>
              <a:ext cx="4792067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Suspendisse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non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nisl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eros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tempus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laoreet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convallis ipsum. Class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aptent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taciti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sociosqu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ad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litora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torquent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per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conubia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nostra, per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inceptos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himenaeos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Donec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non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arcu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eros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sit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amet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finibus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ante,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eget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suscipit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nibh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Nunc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quis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urna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orci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molestie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pulvinar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926372" y="6674615"/>
              <a:ext cx="370991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Praesent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at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nunc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sed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eros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</a:p>
          </p:txBody>
        </p:sp>
      </p:grpSp>
      <p:grpSp>
        <p:nvGrpSpPr>
          <p:cNvPr id="18" name="Group 4"/>
          <p:cNvGrpSpPr/>
          <p:nvPr/>
        </p:nvGrpSpPr>
        <p:grpSpPr>
          <a:xfrm>
            <a:off x="9609886" y="6674615"/>
            <a:ext cx="6019228" cy="3411072"/>
            <a:chOff x="15926372" y="6674615"/>
            <a:chExt cx="4792067" cy="3411072"/>
          </a:xfrm>
        </p:grpSpPr>
        <p:sp>
          <p:nvSpPr>
            <p:cNvPr id="19" name="TextBox 16"/>
            <p:cNvSpPr txBox="1"/>
            <p:nvPr/>
          </p:nvSpPr>
          <p:spPr>
            <a:xfrm>
              <a:off x="15926372" y="7500364"/>
              <a:ext cx="4792067" cy="25853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mauris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purus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id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lectus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et,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sagittis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vehicula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Integer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luctus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lectus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vel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blandit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congue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Morbi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sollicitudin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ex vitae libero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pellentesque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feugiat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Donec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convallis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urna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dapibus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rhoncus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Duis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et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iaculis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neque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nunc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</a:p>
          </p:txBody>
        </p:sp>
        <p:sp>
          <p:nvSpPr>
            <p:cNvPr id="20" name="TextBox 21"/>
            <p:cNvSpPr txBox="1"/>
            <p:nvPr/>
          </p:nvSpPr>
          <p:spPr>
            <a:xfrm>
              <a:off x="15926372" y="6674615"/>
              <a:ext cx="370991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Aenean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rutrum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massa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56994788"/>
              </p:ext>
            </p:extLst>
          </p:nvPr>
        </p:nvGraphicFramePr>
        <p:xfrm>
          <a:off x="3264276" y="4228349"/>
          <a:ext cx="19197086" cy="674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27293" y="2561209"/>
            <a:ext cx="7567991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Morbi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interdum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7293" y="1647825"/>
            <a:ext cx="756799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Vestibulum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8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01E353CE-1D77-480C-8FAC-17E30EFABA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8804C81-7371-4F8C-9A04-8E08C4075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EE46F-70B7-4CA6-B480-5AACF2543FC3}"/>
              </a:ext>
            </a:extLst>
          </p:cNvPr>
          <p:cNvSpPr txBox="1"/>
          <p:nvPr/>
        </p:nvSpPr>
        <p:spPr>
          <a:xfrm>
            <a:off x="2681036" y="6858000"/>
            <a:ext cx="19021928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11000" b="1" cap="all" dirty="0" err="1">
                <a:solidFill>
                  <a:schemeClr val="bg1"/>
                </a:solidFill>
                <a:cs typeface="Poppins SemiBold" panose="02000000000000000000" pitchFamily="2" charset="0"/>
              </a:rPr>
              <a:t>Curabitur</a:t>
            </a:r>
            <a:r>
              <a:rPr lang="en-US" sz="11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11000" b="1" cap="all" dirty="0" err="1">
                <a:solidFill>
                  <a:schemeClr val="bg1"/>
                </a:solidFill>
                <a:cs typeface="Poppins SemiBold" panose="02000000000000000000" pitchFamily="2" charset="0"/>
              </a:rPr>
              <a:t>pulvinar</a:t>
            </a:r>
            <a:r>
              <a:rPr lang="en-US" sz="11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 quam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C9991FD-0F0A-4051-9D12-1933D2082C68}"/>
              </a:ext>
            </a:extLst>
          </p:cNvPr>
          <p:cNvSpPr txBox="1"/>
          <p:nvPr/>
        </p:nvSpPr>
        <p:spPr>
          <a:xfrm>
            <a:off x="9141995" y="9456821"/>
            <a:ext cx="61000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b="1" spc="600" dirty="0">
                <a:solidFill>
                  <a:schemeClr val="bg1"/>
                </a:solidFill>
                <a:cs typeface="Poppins SemiBold" panose="02000000000000000000" pitchFamily="2" charset="0"/>
              </a:rPr>
              <a:t>LOREM IPSUM</a:t>
            </a:r>
            <a:endParaRPr lang="en-US" b="1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95FEAF55-93CA-4424-BFAD-DFB5F0C2BD4A}"/>
              </a:ext>
            </a:extLst>
          </p:cNvPr>
          <p:cNvCxnSpPr/>
          <p:nvPr/>
        </p:nvCxnSpPr>
        <p:spPr>
          <a:xfrm flipH="1">
            <a:off x="11354594" y="12233228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>
            <a:extLst>
              <a:ext uri="{FF2B5EF4-FFF2-40B4-BE49-F238E27FC236}">
                <a16:creationId xmlns:a16="http://schemas.microsoft.com/office/drawing/2014/main" id="{2DBEBEB0-FB67-4467-9155-2671D9C2E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18" y="921328"/>
            <a:ext cx="4133705" cy="531555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F9DDCF3-5D01-48A7-B0CD-1AB5F080F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469" y="1352811"/>
            <a:ext cx="3095537" cy="44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7293" y="2561209"/>
            <a:ext cx="686534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Duis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et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iaculis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neque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293" y="1647825"/>
            <a:ext cx="686534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10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efficitur</a:t>
            </a:r>
            <a:endParaRPr lang="en-US" sz="3000" cap="all" spc="10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27292" y="5996492"/>
            <a:ext cx="50727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 vitae ante dui.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br>
              <a:rPr lang="pl-PL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</a:b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br>
              <a:rPr lang="pl-PL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</a:b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mauris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purus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7293" y="5438229"/>
            <a:ext cx="50726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Aliquam</a:t>
            </a:r>
            <a:r>
              <a:rPr lang="en-US" sz="3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imperdiet</a:t>
            </a:r>
            <a:endParaRPr lang="en-US" sz="3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85199"/>
              </p:ext>
            </p:extLst>
          </p:nvPr>
        </p:nvGraphicFramePr>
        <p:xfrm>
          <a:off x="9979780" y="1647827"/>
          <a:ext cx="12775948" cy="9376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2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4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4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4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4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41876">
                <a:tc>
                  <a:txBody>
                    <a:bodyPr/>
                    <a:lstStyle/>
                    <a:p>
                      <a:pPr algn="l"/>
                      <a:r>
                        <a:rPr lang="en-US" sz="2400" b="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Works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C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r>
                        <a:rPr lang="en-US" sz="2000" cap="all" spc="6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st</a:t>
                      </a:r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Week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C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r>
                        <a:rPr lang="en-US" sz="2000" cap="all" spc="6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nd</a:t>
                      </a:r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Week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C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r>
                        <a:rPr lang="en-US" sz="2000" cap="all" spc="6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rd</a:t>
                      </a:r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Week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C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r>
                        <a:rPr lang="en-US" sz="2000" cap="all" spc="6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th</a:t>
                      </a:r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Week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C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r>
                        <a:rPr lang="en-US" sz="2000" cap="all" spc="6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th</a:t>
                      </a:r>
                      <a:r>
                        <a:rPr lang="en-US" sz="2000" cap="all" spc="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Week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C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8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Proposal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+mj-lt"/>
                        </a:rPr>
                        <a:t> Review </a:t>
                      </a:r>
                      <a:endParaRPr lang="en-US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274320" marR="27432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8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Design of Site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18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Finalization of Site Map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18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Final Preparations for Construction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18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Content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+mj-lt"/>
                        </a:rPr>
                        <a:t> Placement</a:t>
                      </a:r>
                      <a:endParaRPr lang="en-US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274320" marR="27432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18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Testing Links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18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Review &amp; Approval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418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Authentication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 flipH="1">
            <a:off x="15034438" y="3241957"/>
            <a:ext cx="1531088" cy="0"/>
          </a:xfrm>
          <a:prstGeom prst="line">
            <a:avLst/>
          </a:prstGeom>
          <a:ln w="762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6565527" y="4220153"/>
            <a:ext cx="4600352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7331071" y="5315306"/>
            <a:ext cx="1541721" cy="0"/>
          </a:xfrm>
          <a:prstGeom prst="line">
            <a:avLst/>
          </a:prstGeom>
          <a:ln w="762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8075349" y="6378562"/>
            <a:ext cx="1541721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8075350" y="7388655"/>
            <a:ext cx="212651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0634251" y="10503995"/>
            <a:ext cx="1063255" cy="0"/>
          </a:xfrm>
          <a:prstGeom prst="line">
            <a:avLst/>
          </a:prstGeom>
          <a:ln w="762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9702130" y="9440739"/>
            <a:ext cx="1463750" cy="0"/>
          </a:xfrm>
          <a:prstGeom prst="line">
            <a:avLst/>
          </a:prstGeom>
          <a:ln w="762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8564447" y="8430645"/>
            <a:ext cx="1586022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1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2" r="16192"/>
          <a:stretch>
            <a:fillRect/>
          </a:stretch>
        </p:blipFill>
        <p:spPr>
          <a:xfrm>
            <a:off x="12192000" y="1636713"/>
            <a:ext cx="10585450" cy="10437812"/>
          </a:xfrm>
        </p:spPr>
      </p:pic>
      <p:sp>
        <p:nvSpPr>
          <p:cNvPr id="3" name="TextBox 2"/>
          <p:cNvSpPr txBox="1"/>
          <p:nvPr/>
        </p:nvSpPr>
        <p:spPr>
          <a:xfrm>
            <a:off x="2622884" y="7069145"/>
            <a:ext cx="690774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ante dui.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tellus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fermentum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diam. </a:t>
            </a:r>
            <a:br>
              <a:rPr lang="pl-PL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</a:b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Suspendisse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nisl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tempus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laoreet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ipsum. Class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aptent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taciti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sociosqu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litora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torquent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conubia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nostra,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inceptos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himenaeos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arcu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suscipit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Nunc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7558" y="4002068"/>
            <a:ext cx="744156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Praesent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euismod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pPr algn="r"/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metus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ipsum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85995" y="3088684"/>
            <a:ext cx="617312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Suspendisse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947401" y="4576490"/>
            <a:ext cx="2489198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9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22524081"/>
              </p:ext>
            </p:extLst>
          </p:nvPr>
        </p:nvGraphicFramePr>
        <p:xfrm>
          <a:off x="12455091" y="2348565"/>
          <a:ext cx="10338601" cy="9269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27293" y="2561209"/>
            <a:ext cx="6961600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Nulla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massa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tellus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7293" y="1647825"/>
            <a:ext cx="69616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Aenean</a:t>
            </a:r>
            <a:r>
              <a:rPr lang="en-US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condimentum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27293" y="5577793"/>
            <a:ext cx="696159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ante dui.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br>
              <a:rPr lang="pl-PL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</a:b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br>
              <a:rPr lang="pl-PL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</a:b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mauris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purus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7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36170476"/>
              </p:ext>
            </p:extLst>
          </p:nvPr>
        </p:nvGraphicFramePr>
        <p:xfrm>
          <a:off x="2827292" y="5023940"/>
          <a:ext cx="19791146" cy="6344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27292" y="2561209"/>
            <a:ext cx="7909595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Integer </a:t>
            </a:r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mauris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sapien</a:t>
            </a:r>
            <a:endParaRPr lang="en-US" sz="72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7292" y="1647825"/>
            <a:ext cx="790959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Aenean</a:t>
            </a:r>
            <a:r>
              <a:rPr lang="en-US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condimentum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8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obrazu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12068" r="25178" b="49535"/>
          <a:stretch/>
        </p:blipFill>
        <p:spPr>
          <a:xfrm>
            <a:off x="0" y="0"/>
            <a:ext cx="24384000" cy="12096750"/>
          </a:xfrm>
        </p:spPr>
      </p:pic>
      <p:sp>
        <p:nvSpPr>
          <p:cNvPr id="2" name="Prostokąt 1"/>
          <p:cNvSpPr/>
          <p:nvPr/>
        </p:nvSpPr>
        <p:spPr>
          <a:xfrm>
            <a:off x="0" y="4257"/>
            <a:ext cx="24384000" cy="12075031"/>
          </a:xfrm>
          <a:prstGeom prst="rect">
            <a:avLst/>
          </a:prstGeom>
          <a:solidFill>
            <a:srgbClr val="0B294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" name="Łącznik prosty 4"/>
          <p:cNvCxnSpPr/>
          <p:nvPr/>
        </p:nvCxnSpPr>
        <p:spPr>
          <a:xfrm flipH="1">
            <a:off x="-3526971" y="1619794"/>
            <a:ext cx="279109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>
            <a:cxnSpLocks/>
          </p:cNvCxnSpPr>
          <p:nvPr/>
        </p:nvCxnSpPr>
        <p:spPr>
          <a:xfrm flipH="1" flipV="1">
            <a:off x="1299928" y="1"/>
            <a:ext cx="96383" cy="12096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071776" y="316375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45919" y="1350377"/>
            <a:ext cx="6662057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0" b="1" dirty="0">
                <a:solidFill>
                  <a:schemeClr val="bg1"/>
                </a:solidFill>
                <a:cs typeface="Poppins SemiBold" panose="02000000000000000000" pitchFamily="2" charset="0"/>
              </a:rPr>
              <a:t>CURABITUR </a:t>
            </a:r>
          </a:p>
          <a:p>
            <a:r>
              <a:rPr lang="en-US" sz="10000" b="1" dirty="0">
                <a:solidFill>
                  <a:schemeClr val="bg1"/>
                </a:solidFill>
                <a:cs typeface="Poppins SemiBold" panose="02000000000000000000" pitchFamily="2" charset="0"/>
              </a:rPr>
              <a:t>PULVINAR </a:t>
            </a:r>
          </a:p>
          <a:p>
            <a:r>
              <a:rPr lang="en-US" sz="10000" b="1" dirty="0">
                <a:solidFill>
                  <a:schemeClr val="bg1"/>
                </a:solidFill>
                <a:cs typeface="Poppins SemiBold" panose="02000000000000000000" pitchFamily="2" charset="0"/>
              </a:rPr>
              <a:t>QUAM</a:t>
            </a:r>
          </a:p>
        </p:txBody>
      </p:sp>
    </p:spTree>
    <p:extLst>
      <p:ext uri="{BB962C8B-B14F-4D97-AF65-F5344CB8AC3E}">
        <p14:creationId xmlns:p14="http://schemas.microsoft.com/office/powerpoint/2010/main" val="22695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ymbol zastępczy obrazu 2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99" t="2809" r="19721" b="52281"/>
          <a:stretch/>
        </p:blipFill>
        <p:spPr>
          <a:xfrm>
            <a:off x="18742025" y="5675313"/>
            <a:ext cx="3960813" cy="3960812"/>
          </a:xfrm>
        </p:spPr>
      </p:pic>
      <p:pic>
        <p:nvPicPr>
          <p:cNvPr id="20" name="Symbol zastępczy obrazu 1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12703" r="23886" b="50783"/>
          <a:stretch/>
        </p:blipFill>
        <p:spPr>
          <a:xfrm>
            <a:off x="13533438" y="5675313"/>
            <a:ext cx="3959225" cy="3960812"/>
          </a:xfrm>
        </p:spPr>
      </p:pic>
      <p:pic>
        <p:nvPicPr>
          <p:cNvPr id="19" name="Symbol zastępczy obrazu 1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19827" r="58789" b="41483"/>
          <a:stretch/>
        </p:blipFill>
        <p:spPr>
          <a:xfrm>
            <a:off x="8226425" y="5675313"/>
            <a:ext cx="3960813" cy="3960812"/>
          </a:xfrm>
        </p:spPr>
      </p:pic>
      <p:pic>
        <p:nvPicPr>
          <p:cNvPr id="10" name="Symbol zastępczy obrazu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62" t="12442" r="52831" b="59828"/>
          <a:stretch/>
        </p:blipFill>
        <p:spPr>
          <a:xfrm>
            <a:off x="2827338" y="5675313"/>
            <a:ext cx="3959225" cy="3960812"/>
          </a:xfrm>
        </p:spPr>
      </p:pic>
      <p:sp>
        <p:nvSpPr>
          <p:cNvPr id="2" name="TextBox 1"/>
          <p:cNvSpPr txBox="1"/>
          <p:nvPr/>
        </p:nvSpPr>
        <p:spPr>
          <a:xfrm>
            <a:off x="2827293" y="2561209"/>
            <a:ext cx="6604090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Morbi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interdum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293" y="1647825"/>
            <a:ext cx="530496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Vestibulum</a:t>
            </a:r>
            <a:r>
              <a:rPr lang="en-US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827293" y="10626827"/>
            <a:ext cx="4256251" cy="874127"/>
            <a:chOff x="2827293" y="11097093"/>
            <a:chExt cx="4256251" cy="874127"/>
          </a:xfrm>
        </p:grpSpPr>
        <p:sp>
          <p:nvSpPr>
            <p:cNvPr id="21" name="TextBox 20"/>
            <p:cNvSpPr txBox="1"/>
            <p:nvPr/>
          </p:nvSpPr>
          <p:spPr>
            <a:xfrm>
              <a:off x="2827293" y="11097093"/>
              <a:ext cx="4256251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prof. dr hab. Jan Kowalski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27293" y="11475763"/>
              <a:ext cx="3965419" cy="495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30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 vitae ante dui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32256" y="10607699"/>
            <a:ext cx="3965419" cy="874127"/>
            <a:chOff x="8132256" y="11025715"/>
            <a:chExt cx="3965419" cy="874127"/>
          </a:xfrm>
        </p:grpSpPr>
        <p:sp>
          <p:nvSpPr>
            <p:cNvPr id="25" name="TextBox 24"/>
            <p:cNvSpPr txBox="1"/>
            <p:nvPr/>
          </p:nvSpPr>
          <p:spPr>
            <a:xfrm>
              <a:off x="8132256" y="11025715"/>
              <a:ext cx="3965419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dr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Tomasz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Przykładowy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32256" y="11404385"/>
              <a:ext cx="3965419" cy="495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468868" y="10617702"/>
            <a:ext cx="3965419" cy="874127"/>
            <a:chOff x="13468868" y="10899200"/>
            <a:chExt cx="3965419" cy="874127"/>
          </a:xfrm>
        </p:grpSpPr>
        <p:sp>
          <p:nvSpPr>
            <p:cNvPr id="28" name="TextBox 27"/>
            <p:cNvSpPr txBox="1"/>
            <p:nvPr/>
          </p:nvSpPr>
          <p:spPr>
            <a:xfrm>
              <a:off x="13468868" y="10899200"/>
              <a:ext cx="3965419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dr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hab. Janina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Końska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468868" y="11277870"/>
              <a:ext cx="3965419" cy="495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30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 vitae ante dui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746667" y="10652951"/>
            <a:ext cx="3965419" cy="874127"/>
            <a:chOff x="18746667" y="11097093"/>
            <a:chExt cx="3965419" cy="874127"/>
          </a:xfrm>
        </p:grpSpPr>
        <p:sp>
          <p:nvSpPr>
            <p:cNvPr id="31" name="TextBox 30"/>
            <p:cNvSpPr txBox="1"/>
            <p:nvPr/>
          </p:nvSpPr>
          <p:spPr>
            <a:xfrm>
              <a:off x="18746667" y="11097093"/>
              <a:ext cx="3965419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dr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Roman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Grędzielski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746667" y="11475763"/>
              <a:ext cx="3965419" cy="495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4810003" y="9349576"/>
            <a:ext cx="0" cy="7152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114966" y="9278198"/>
            <a:ext cx="0" cy="7152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5451578" y="9262075"/>
            <a:ext cx="0" cy="7152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0729377" y="9349576"/>
            <a:ext cx="0" cy="7152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27293" y="5958037"/>
            <a:ext cx="2107289" cy="2107287"/>
            <a:chOff x="2827293" y="5958037"/>
            <a:chExt cx="2107289" cy="2107287"/>
          </a:xfrm>
        </p:grpSpPr>
        <p:sp>
          <p:nvSpPr>
            <p:cNvPr id="6" name="Oval 5"/>
            <p:cNvSpPr/>
            <p:nvPr/>
          </p:nvSpPr>
          <p:spPr>
            <a:xfrm>
              <a:off x="2827293" y="5958037"/>
              <a:ext cx="2107289" cy="21072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389218" y="6521778"/>
              <a:ext cx="983440" cy="979805"/>
              <a:chOff x="3389218" y="6521778"/>
              <a:chExt cx="983440" cy="979805"/>
            </a:xfrm>
          </p:grpSpPr>
          <p:sp>
            <p:nvSpPr>
              <p:cNvPr id="8" name="Freeform 123"/>
              <p:cNvSpPr>
                <a:spLocks/>
              </p:cNvSpPr>
              <p:nvPr/>
            </p:nvSpPr>
            <p:spPr bwMode="auto">
              <a:xfrm>
                <a:off x="3911783" y="7044341"/>
                <a:ext cx="460875" cy="457242"/>
              </a:xfrm>
              <a:custGeom>
                <a:avLst/>
                <a:gdLst>
                  <a:gd name="T0" fmla="*/ 105 w 202"/>
                  <a:gd name="T1" fmla="*/ 4 h 199"/>
                  <a:gd name="T2" fmla="*/ 92 w 202"/>
                  <a:gd name="T3" fmla="*/ 4 h 199"/>
                  <a:gd name="T4" fmla="*/ 92 w 202"/>
                  <a:gd name="T5" fmla="*/ 17 h 199"/>
                  <a:gd name="T6" fmla="*/ 180 w 202"/>
                  <a:gd name="T7" fmla="*/ 105 h 199"/>
                  <a:gd name="T8" fmla="*/ 179 w 202"/>
                  <a:gd name="T9" fmla="*/ 112 h 199"/>
                  <a:gd name="T10" fmla="*/ 113 w 202"/>
                  <a:gd name="T11" fmla="*/ 178 h 199"/>
                  <a:gd name="T12" fmla="*/ 106 w 202"/>
                  <a:gd name="T13" fmla="*/ 181 h 199"/>
                  <a:gd name="T14" fmla="*/ 106 w 202"/>
                  <a:gd name="T15" fmla="*/ 181 h 199"/>
                  <a:gd name="T16" fmla="*/ 100 w 202"/>
                  <a:gd name="T17" fmla="*/ 178 h 199"/>
                  <a:gd name="T18" fmla="*/ 87 w 202"/>
                  <a:gd name="T19" fmla="*/ 165 h 199"/>
                  <a:gd name="T20" fmla="*/ 133 w 202"/>
                  <a:gd name="T21" fmla="*/ 119 h 199"/>
                  <a:gd name="T22" fmla="*/ 133 w 202"/>
                  <a:gd name="T23" fmla="*/ 106 h 199"/>
                  <a:gd name="T24" fmla="*/ 120 w 202"/>
                  <a:gd name="T25" fmla="*/ 106 h 199"/>
                  <a:gd name="T26" fmla="*/ 74 w 202"/>
                  <a:gd name="T27" fmla="*/ 151 h 199"/>
                  <a:gd name="T28" fmla="*/ 49 w 202"/>
                  <a:gd name="T29" fmla="*/ 125 h 199"/>
                  <a:gd name="T30" fmla="*/ 68 w 202"/>
                  <a:gd name="T31" fmla="*/ 106 h 199"/>
                  <a:gd name="T32" fmla="*/ 68 w 202"/>
                  <a:gd name="T33" fmla="*/ 92 h 199"/>
                  <a:gd name="T34" fmla="*/ 54 w 202"/>
                  <a:gd name="T35" fmla="*/ 92 h 199"/>
                  <a:gd name="T36" fmla="*/ 35 w 202"/>
                  <a:gd name="T37" fmla="*/ 111 h 199"/>
                  <a:gd name="T38" fmla="*/ 17 w 202"/>
                  <a:gd name="T39" fmla="*/ 93 h 199"/>
                  <a:gd name="T40" fmla="*/ 4 w 202"/>
                  <a:gd name="T41" fmla="*/ 93 h 199"/>
                  <a:gd name="T42" fmla="*/ 4 w 202"/>
                  <a:gd name="T43" fmla="*/ 106 h 199"/>
                  <a:gd name="T44" fmla="*/ 87 w 202"/>
                  <a:gd name="T45" fmla="*/ 191 h 199"/>
                  <a:gd name="T46" fmla="*/ 87 w 202"/>
                  <a:gd name="T47" fmla="*/ 192 h 199"/>
                  <a:gd name="T48" fmla="*/ 106 w 202"/>
                  <a:gd name="T49" fmla="*/ 199 h 199"/>
                  <a:gd name="T50" fmla="*/ 106 w 202"/>
                  <a:gd name="T51" fmla="*/ 199 h 199"/>
                  <a:gd name="T52" fmla="*/ 127 w 202"/>
                  <a:gd name="T53" fmla="*/ 192 h 199"/>
                  <a:gd name="T54" fmla="*/ 192 w 202"/>
                  <a:gd name="T55" fmla="*/ 125 h 199"/>
                  <a:gd name="T56" fmla="*/ 193 w 202"/>
                  <a:gd name="T57" fmla="*/ 91 h 199"/>
                  <a:gd name="T58" fmla="*/ 105 w 202"/>
                  <a:gd name="T59" fmla="*/ 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2" h="199">
                    <a:moveTo>
                      <a:pt x="105" y="4"/>
                    </a:moveTo>
                    <a:cubicBezTo>
                      <a:pt x="101" y="0"/>
                      <a:pt x="96" y="0"/>
                      <a:pt x="92" y="4"/>
                    </a:cubicBezTo>
                    <a:cubicBezTo>
                      <a:pt x="88" y="7"/>
                      <a:pt x="88" y="13"/>
                      <a:pt x="92" y="17"/>
                    </a:cubicBezTo>
                    <a:cubicBezTo>
                      <a:pt x="180" y="105"/>
                      <a:pt x="180" y="105"/>
                      <a:pt x="180" y="105"/>
                    </a:cubicBezTo>
                    <a:cubicBezTo>
                      <a:pt x="181" y="106"/>
                      <a:pt x="181" y="110"/>
                      <a:pt x="179" y="112"/>
                    </a:cubicBezTo>
                    <a:cubicBezTo>
                      <a:pt x="113" y="178"/>
                      <a:pt x="113" y="178"/>
                      <a:pt x="113" y="178"/>
                    </a:cubicBezTo>
                    <a:cubicBezTo>
                      <a:pt x="112" y="179"/>
                      <a:pt x="109" y="181"/>
                      <a:pt x="106" y="181"/>
                    </a:cubicBezTo>
                    <a:cubicBezTo>
                      <a:pt x="106" y="181"/>
                      <a:pt x="106" y="181"/>
                      <a:pt x="106" y="181"/>
                    </a:cubicBezTo>
                    <a:cubicBezTo>
                      <a:pt x="104" y="181"/>
                      <a:pt x="102" y="180"/>
                      <a:pt x="100" y="178"/>
                    </a:cubicBezTo>
                    <a:cubicBezTo>
                      <a:pt x="100" y="178"/>
                      <a:pt x="95" y="173"/>
                      <a:pt x="87" y="165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37" y="115"/>
                      <a:pt x="137" y="109"/>
                      <a:pt x="133" y="106"/>
                    </a:cubicBezTo>
                    <a:cubicBezTo>
                      <a:pt x="129" y="102"/>
                      <a:pt x="123" y="102"/>
                      <a:pt x="120" y="106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67" y="143"/>
                      <a:pt x="58" y="135"/>
                      <a:pt x="49" y="125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71" y="102"/>
                      <a:pt x="71" y="96"/>
                      <a:pt x="68" y="92"/>
                    </a:cubicBezTo>
                    <a:cubicBezTo>
                      <a:pt x="64" y="89"/>
                      <a:pt x="58" y="89"/>
                      <a:pt x="54" y="92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0" y="105"/>
                      <a:pt x="24" y="99"/>
                      <a:pt x="17" y="93"/>
                    </a:cubicBezTo>
                    <a:cubicBezTo>
                      <a:pt x="14" y="89"/>
                      <a:pt x="8" y="89"/>
                      <a:pt x="4" y="93"/>
                    </a:cubicBezTo>
                    <a:cubicBezTo>
                      <a:pt x="0" y="97"/>
                      <a:pt x="0" y="103"/>
                      <a:pt x="4" y="106"/>
                    </a:cubicBezTo>
                    <a:cubicBezTo>
                      <a:pt x="53" y="155"/>
                      <a:pt x="86" y="191"/>
                      <a:pt x="87" y="191"/>
                    </a:cubicBezTo>
                    <a:cubicBezTo>
                      <a:pt x="87" y="191"/>
                      <a:pt x="87" y="192"/>
                      <a:pt x="87" y="192"/>
                    </a:cubicBezTo>
                    <a:cubicBezTo>
                      <a:pt x="92" y="197"/>
                      <a:pt x="99" y="199"/>
                      <a:pt x="106" y="199"/>
                    </a:cubicBezTo>
                    <a:cubicBezTo>
                      <a:pt x="106" y="199"/>
                      <a:pt x="106" y="199"/>
                      <a:pt x="106" y="199"/>
                    </a:cubicBezTo>
                    <a:cubicBezTo>
                      <a:pt x="114" y="199"/>
                      <a:pt x="122" y="196"/>
                      <a:pt x="127" y="192"/>
                    </a:cubicBezTo>
                    <a:cubicBezTo>
                      <a:pt x="192" y="125"/>
                      <a:pt x="192" y="125"/>
                      <a:pt x="192" y="125"/>
                    </a:cubicBezTo>
                    <a:cubicBezTo>
                      <a:pt x="201" y="116"/>
                      <a:pt x="202" y="100"/>
                      <a:pt x="193" y="91"/>
                    </a:cubicBezTo>
                    <a:lnTo>
                      <a:pt x="105" y="4"/>
                    </a:ln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Freeform 124"/>
              <p:cNvSpPr>
                <a:spLocks/>
              </p:cNvSpPr>
              <p:nvPr/>
            </p:nvSpPr>
            <p:spPr bwMode="auto">
              <a:xfrm>
                <a:off x="3389218" y="6521778"/>
                <a:ext cx="471760" cy="468130"/>
              </a:xfrm>
              <a:custGeom>
                <a:avLst/>
                <a:gdLst>
                  <a:gd name="T0" fmla="*/ 98 w 205"/>
                  <a:gd name="T1" fmla="*/ 203 h 205"/>
                  <a:gd name="T2" fmla="*/ 105 w 205"/>
                  <a:gd name="T3" fmla="*/ 205 h 205"/>
                  <a:gd name="T4" fmla="*/ 112 w 205"/>
                  <a:gd name="T5" fmla="*/ 203 h 205"/>
                  <a:gd name="T6" fmla="*/ 112 w 205"/>
                  <a:gd name="T7" fmla="*/ 189 h 205"/>
                  <a:gd name="T8" fmla="*/ 92 w 205"/>
                  <a:gd name="T9" fmla="*/ 170 h 205"/>
                  <a:gd name="T10" fmla="*/ 111 w 205"/>
                  <a:gd name="T11" fmla="*/ 151 h 205"/>
                  <a:gd name="T12" fmla="*/ 111 w 205"/>
                  <a:gd name="T13" fmla="*/ 138 h 205"/>
                  <a:gd name="T14" fmla="*/ 98 w 205"/>
                  <a:gd name="T15" fmla="*/ 138 h 205"/>
                  <a:gd name="T16" fmla="*/ 79 w 205"/>
                  <a:gd name="T17" fmla="*/ 157 h 205"/>
                  <a:gd name="T18" fmla="*/ 53 w 205"/>
                  <a:gd name="T19" fmla="*/ 131 h 205"/>
                  <a:gd name="T20" fmla="*/ 98 w 205"/>
                  <a:gd name="T21" fmla="*/ 86 h 205"/>
                  <a:gd name="T22" fmla="*/ 98 w 205"/>
                  <a:gd name="T23" fmla="*/ 72 h 205"/>
                  <a:gd name="T24" fmla="*/ 85 w 205"/>
                  <a:gd name="T25" fmla="*/ 72 h 205"/>
                  <a:gd name="T26" fmla="*/ 39 w 205"/>
                  <a:gd name="T27" fmla="*/ 118 h 205"/>
                  <a:gd name="T28" fmla="*/ 26 w 205"/>
                  <a:gd name="T29" fmla="*/ 105 h 205"/>
                  <a:gd name="T30" fmla="*/ 26 w 205"/>
                  <a:gd name="T31" fmla="*/ 92 h 205"/>
                  <a:gd name="T32" fmla="*/ 91 w 205"/>
                  <a:gd name="T33" fmla="*/ 27 h 205"/>
                  <a:gd name="T34" fmla="*/ 104 w 205"/>
                  <a:gd name="T35" fmla="*/ 27 h 205"/>
                  <a:gd name="T36" fmla="*/ 188 w 205"/>
                  <a:gd name="T37" fmla="*/ 115 h 205"/>
                  <a:gd name="T38" fmla="*/ 201 w 205"/>
                  <a:gd name="T39" fmla="*/ 115 h 205"/>
                  <a:gd name="T40" fmla="*/ 201 w 205"/>
                  <a:gd name="T41" fmla="*/ 102 h 205"/>
                  <a:gd name="T42" fmla="*/ 118 w 205"/>
                  <a:gd name="T43" fmla="*/ 14 h 205"/>
                  <a:gd name="T44" fmla="*/ 118 w 205"/>
                  <a:gd name="T45" fmla="*/ 14 h 205"/>
                  <a:gd name="T46" fmla="*/ 78 w 205"/>
                  <a:gd name="T47" fmla="*/ 14 h 205"/>
                  <a:gd name="T48" fmla="*/ 13 w 205"/>
                  <a:gd name="T49" fmla="*/ 79 h 205"/>
                  <a:gd name="T50" fmla="*/ 13 w 205"/>
                  <a:gd name="T51" fmla="*/ 119 h 205"/>
                  <a:gd name="T52" fmla="*/ 98 w 205"/>
                  <a:gd name="T53" fmla="*/ 20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5" h="205">
                    <a:moveTo>
                      <a:pt x="98" y="203"/>
                    </a:moveTo>
                    <a:cubicBezTo>
                      <a:pt x="100" y="205"/>
                      <a:pt x="103" y="205"/>
                      <a:pt x="105" y="205"/>
                    </a:cubicBezTo>
                    <a:cubicBezTo>
                      <a:pt x="108" y="205"/>
                      <a:pt x="110" y="205"/>
                      <a:pt x="112" y="203"/>
                    </a:cubicBezTo>
                    <a:cubicBezTo>
                      <a:pt x="115" y="199"/>
                      <a:pt x="115" y="193"/>
                      <a:pt x="112" y="189"/>
                    </a:cubicBezTo>
                    <a:cubicBezTo>
                      <a:pt x="105" y="183"/>
                      <a:pt x="98" y="176"/>
                      <a:pt x="92" y="170"/>
                    </a:cubicBezTo>
                    <a:cubicBezTo>
                      <a:pt x="111" y="151"/>
                      <a:pt x="111" y="151"/>
                      <a:pt x="111" y="151"/>
                    </a:cubicBezTo>
                    <a:cubicBezTo>
                      <a:pt x="115" y="148"/>
                      <a:pt x="115" y="142"/>
                      <a:pt x="111" y="138"/>
                    </a:cubicBezTo>
                    <a:cubicBezTo>
                      <a:pt x="107" y="134"/>
                      <a:pt x="102" y="134"/>
                      <a:pt x="98" y="138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69" y="147"/>
                      <a:pt x="60" y="138"/>
                      <a:pt x="53" y="131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102" y="82"/>
                      <a:pt x="102" y="76"/>
                      <a:pt x="98" y="72"/>
                    </a:cubicBezTo>
                    <a:cubicBezTo>
                      <a:pt x="94" y="69"/>
                      <a:pt x="88" y="69"/>
                      <a:pt x="85" y="72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1" y="110"/>
                      <a:pt x="26" y="105"/>
                      <a:pt x="26" y="105"/>
                    </a:cubicBezTo>
                    <a:cubicBezTo>
                      <a:pt x="26" y="105"/>
                      <a:pt x="20" y="98"/>
                      <a:pt x="26" y="92"/>
                    </a:cubicBezTo>
                    <a:cubicBezTo>
                      <a:pt x="91" y="27"/>
                      <a:pt x="91" y="27"/>
                      <a:pt x="91" y="27"/>
                    </a:cubicBezTo>
                    <a:cubicBezTo>
                      <a:pt x="96" y="23"/>
                      <a:pt x="100" y="22"/>
                      <a:pt x="104" y="27"/>
                    </a:cubicBezTo>
                    <a:cubicBezTo>
                      <a:pt x="107" y="30"/>
                      <a:pt x="140" y="67"/>
                      <a:pt x="188" y="115"/>
                    </a:cubicBezTo>
                    <a:cubicBezTo>
                      <a:pt x="192" y="119"/>
                      <a:pt x="198" y="119"/>
                      <a:pt x="201" y="115"/>
                    </a:cubicBezTo>
                    <a:cubicBezTo>
                      <a:pt x="205" y="111"/>
                      <a:pt x="205" y="105"/>
                      <a:pt x="201" y="102"/>
                    </a:cubicBezTo>
                    <a:cubicBezTo>
                      <a:pt x="151" y="52"/>
                      <a:pt x="118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04" y="0"/>
                      <a:pt x="88" y="4"/>
                      <a:pt x="78" y="14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0" y="91"/>
                      <a:pt x="3" y="109"/>
                      <a:pt x="13" y="119"/>
                    </a:cubicBezTo>
                    <a:cubicBezTo>
                      <a:pt x="13" y="119"/>
                      <a:pt x="49" y="153"/>
                      <a:pt x="98" y="203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Freeform 125"/>
              <p:cNvSpPr>
                <a:spLocks noEditPoints="1"/>
              </p:cNvSpPr>
              <p:nvPr/>
            </p:nvSpPr>
            <p:spPr bwMode="auto">
              <a:xfrm>
                <a:off x="3396476" y="6529036"/>
                <a:ext cx="976182" cy="972547"/>
              </a:xfrm>
              <a:custGeom>
                <a:avLst/>
                <a:gdLst>
                  <a:gd name="T0" fmla="*/ 373 w 427"/>
                  <a:gd name="T1" fmla="*/ 156 h 425"/>
                  <a:gd name="T2" fmla="*/ 420 w 427"/>
                  <a:gd name="T3" fmla="*/ 109 h 425"/>
                  <a:gd name="T4" fmla="*/ 427 w 427"/>
                  <a:gd name="T5" fmla="*/ 92 h 425"/>
                  <a:gd name="T6" fmla="*/ 420 w 427"/>
                  <a:gd name="T7" fmla="*/ 76 h 425"/>
                  <a:gd name="T8" fmla="*/ 351 w 427"/>
                  <a:gd name="T9" fmla="*/ 7 h 425"/>
                  <a:gd name="T10" fmla="*/ 335 w 427"/>
                  <a:gd name="T11" fmla="*/ 0 h 425"/>
                  <a:gd name="T12" fmla="*/ 319 w 427"/>
                  <a:gd name="T13" fmla="*/ 7 h 425"/>
                  <a:gd name="T14" fmla="*/ 270 w 427"/>
                  <a:gd name="T15" fmla="*/ 56 h 425"/>
                  <a:gd name="T16" fmla="*/ 268 w 427"/>
                  <a:gd name="T17" fmla="*/ 58 h 425"/>
                  <a:gd name="T18" fmla="*/ 45 w 427"/>
                  <a:gd name="T19" fmla="*/ 282 h 425"/>
                  <a:gd name="T20" fmla="*/ 42 w 427"/>
                  <a:gd name="T21" fmla="*/ 285 h 425"/>
                  <a:gd name="T22" fmla="*/ 1 w 427"/>
                  <a:gd name="T23" fmla="*/ 413 h 425"/>
                  <a:gd name="T24" fmla="*/ 3 w 427"/>
                  <a:gd name="T25" fmla="*/ 422 h 425"/>
                  <a:gd name="T26" fmla="*/ 10 w 427"/>
                  <a:gd name="T27" fmla="*/ 425 h 425"/>
                  <a:gd name="T28" fmla="*/ 12 w 427"/>
                  <a:gd name="T29" fmla="*/ 424 h 425"/>
                  <a:gd name="T30" fmla="*/ 143 w 427"/>
                  <a:gd name="T31" fmla="*/ 385 h 425"/>
                  <a:gd name="T32" fmla="*/ 147 w 427"/>
                  <a:gd name="T33" fmla="*/ 383 h 425"/>
                  <a:gd name="T34" fmla="*/ 371 w 427"/>
                  <a:gd name="T35" fmla="*/ 158 h 425"/>
                  <a:gd name="T36" fmla="*/ 373 w 427"/>
                  <a:gd name="T37" fmla="*/ 156 h 425"/>
                  <a:gd name="T38" fmla="*/ 332 w 427"/>
                  <a:gd name="T39" fmla="*/ 20 h 425"/>
                  <a:gd name="T40" fmla="*/ 335 w 427"/>
                  <a:gd name="T41" fmla="*/ 19 h 425"/>
                  <a:gd name="T42" fmla="*/ 338 w 427"/>
                  <a:gd name="T43" fmla="*/ 20 h 425"/>
                  <a:gd name="T44" fmla="*/ 407 w 427"/>
                  <a:gd name="T45" fmla="*/ 89 h 425"/>
                  <a:gd name="T46" fmla="*/ 408 w 427"/>
                  <a:gd name="T47" fmla="*/ 92 h 425"/>
                  <a:gd name="T48" fmla="*/ 407 w 427"/>
                  <a:gd name="T49" fmla="*/ 95 h 425"/>
                  <a:gd name="T50" fmla="*/ 365 w 427"/>
                  <a:gd name="T51" fmla="*/ 138 h 425"/>
                  <a:gd name="T52" fmla="*/ 290 w 427"/>
                  <a:gd name="T53" fmla="*/ 63 h 425"/>
                  <a:gd name="T54" fmla="*/ 332 w 427"/>
                  <a:gd name="T55" fmla="*/ 20 h 425"/>
                  <a:gd name="T56" fmla="*/ 124 w 427"/>
                  <a:gd name="T57" fmla="*/ 328 h 425"/>
                  <a:gd name="T58" fmla="*/ 98 w 427"/>
                  <a:gd name="T59" fmla="*/ 328 h 425"/>
                  <a:gd name="T60" fmla="*/ 98 w 427"/>
                  <a:gd name="T61" fmla="*/ 301 h 425"/>
                  <a:gd name="T62" fmla="*/ 299 w 427"/>
                  <a:gd name="T63" fmla="*/ 99 h 425"/>
                  <a:gd name="T64" fmla="*/ 327 w 427"/>
                  <a:gd name="T65" fmla="*/ 127 h 425"/>
                  <a:gd name="T66" fmla="*/ 124 w 427"/>
                  <a:gd name="T67" fmla="*/ 328 h 425"/>
                  <a:gd name="T68" fmla="*/ 277 w 427"/>
                  <a:gd name="T69" fmla="*/ 76 h 425"/>
                  <a:gd name="T70" fmla="*/ 286 w 427"/>
                  <a:gd name="T71" fmla="*/ 86 h 425"/>
                  <a:gd name="T72" fmla="*/ 86 w 427"/>
                  <a:gd name="T73" fmla="*/ 287 h 425"/>
                  <a:gd name="T74" fmla="*/ 70 w 427"/>
                  <a:gd name="T75" fmla="*/ 283 h 425"/>
                  <a:gd name="T76" fmla="*/ 277 w 427"/>
                  <a:gd name="T77" fmla="*/ 76 h 425"/>
                  <a:gd name="T78" fmla="*/ 57 w 427"/>
                  <a:gd name="T79" fmla="*/ 299 h 425"/>
                  <a:gd name="T80" fmla="*/ 79 w 427"/>
                  <a:gd name="T81" fmla="*/ 304 h 425"/>
                  <a:gd name="T82" fmla="*/ 79 w 427"/>
                  <a:gd name="T83" fmla="*/ 337 h 425"/>
                  <a:gd name="T84" fmla="*/ 88 w 427"/>
                  <a:gd name="T85" fmla="*/ 346 h 425"/>
                  <a:gd name="T86" fmla="*/ 121 w 427"/>
                  <a:gd name="T87" fmla="*/ 346 h 425"/>
                  <a:gd name="T88" fmla="*/ 128 w 427"/>
                  <a:gd name="T89" fmla="*/ 371 h 425"/>
                  <a:gd name="T90" fmla="*/ 24 w 427"/>
                  <a:gd name="T91" fmla="*/ 401 h 425"/>
                  <a:gd name="T92" fmla="*/ 57 w 427"/>
                  <a:gd name="T93" fmla="*/ 299 h 425"/>
                  <a:gd name="T94" fmla="*/ 144 w 427"/>
                  <a:gd name="T95" fmla="*/ 360 h 425"/>
                  <a:gd name="T96" fmla="*/ 138 w 427"/>
                  <a:gd name="T97" fmla="*/ 340 h 425"/>
                  <a:gd name="T98" fmla="*/ 341 w 427"/>
                  <a:gd name="T99" fmla="*/ 140 h 425"/>
                  <a:gd name="T100" fmla="*/ 351 w 427"/>
                  <a:gd name="T101" fmla="*/ 151 h 425"/>
                  <a:gd name="T102" fmla="*/ 144 w 427"/>
                  <a:gd name="T103" fmla="*/ 36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7" h="425">
                    <a:moveTo>
                      <a:pt x="373" y="156"/>
                    </a:moveTo>
                    <a:cubicBezTo>
                      <a:pt x="420" y="109"/>
                      <a:pt x="420" y="109"/>
                      <a:pt x="420" y="109"/>
                    </a:cubicBezTo>
                    <a:cubicBezTo>
                      <a:pt x="424" y="104"/>
                      <a:pt x="427" y="98"/>
                      <a:pt x="427" y="92"/>
                    </a:cubicBezTo>
                    <a:cubicBezTo>
                      <a:pt x="427" y="86"/>
                      <a:pt x="424" y="80"/>
                      <a:pt x="420" y="76"/>
                    </a:cubicBezTo>
                    <a:cubicBezTo>
                      <a:pt x="351" y="7"/>
                      <a:pt x="351" y="7"/>
                      <a:pt x="351" y="7"/>
                    </a:cubicBezTo>
                    <a:cubicBezTo>
                      <a:pt x="347" y="3"/>
                      <a:pt x="341" y="0"/>
                      <a:pt x="335" y="0"/>
                    </a:cubicBezTo>
                    <a:cubicBezTo>
                      <a:pt x="329" y="0"/>
                      <a:pt x="323" y="3"/>
                      <a:pt x="319" y="7"/>
                    </a:cubicBezTo>
                    <a:cubicBezTo>
                      <a:pt x="270" y="56"/>
                      <a:pt x="270" y="56"/>
                      <a:pt x="270" y="56"/>
                    </a:cubicBezTo>
                    <a:cubicBezTo>
                      <a:pt x="269" y="57"/>
                      <a:pt x="269" y="57"/>
                      <a:pt x="268" y="58"/>
                    </a:cubicBezTo>
                    <a:cubicBezTo>
                      <a:pt x="45" y="282"/>
                      <a:pt x="45" y="282"/>
                      <a:pt x="45" y="282"/>
                    </a:cubicBezTo>
                    <a:cubicBezTo>
                      <a:pt x="43" y="283"/>
                      <a:pt x="43" y="284"/>
                      <a:pt x="42" y="285"/>
                    </a:cubicBezTo>
                    <a:cubicBezTo>
                      <a:pt x="1" y="413"/>
                      <a:pt x="1" y="413"/>
                      <a:pt x="1" y="413"/>
                    </a:cubicBezTo>
                    <a:cubicBezTo>
                      <a:pt x="0" y="416"/>
                      <a:pt x="1" y="420"/>
                      <a:pt x="3" y="422"/>
                    </a:cubicBezTo>
                    <a:cubicBezTo>
                      <a:pt x="5" y="424"/>
                      <a:pt x="7" y="425"/>
                      <a:pt x="10" y="425"/>
                    </a:cubicBezTo>
                    <a:cubicBezTo>
                      <a:pt x="11" y="425"/>
                      <a:pt x="12" y="425"/>
                      <a:pt x="12" y="424"/>
                    </a:cubicBezTo>
                    <a:cubicBezTo>
                      <a:pt x="143" y="385"/>
                      <a:pt x="143" y="385"/>
                      <a:pt x="143" y="385"/>
                    </a:cubicBezTo>
                    <a:cubicBezTo>
                      <a:pt x="145" y="385"/>
                      <a:pt x="146" y="384"/>
                      <a:pt x="147" y="383"/>
                    </a:cubicBezTo>
                    <a:cubicBezTo>
                      <a:pt x="371" y="158"/>
                      <a:pt x="371" y="158"/>
                      <a:pt x="371" y="158"/>
                    </a:cubicBezTo>
                    <a:cubicBezTo>
                      <a:pt x="372" y="157"/>
                      <a:pt x="372" y="157"/>
                      <a:pt x="373" y="156"/>
                    </a:cubicBezTo>
                    <a:close/>
                    <a:moveTo>
                      <a:pt x="332" y="20"/>
                    </a:moveTo>
                    <a:cubicBezTo>
                      <a:pt x="333" y="19"/>
                      <a:pt x="334" y="19"/>
                      <a:pt x="335" y="19"/>
                    </a:cubicBezTo>
                    <a:cubicBezTo>
                      <a:pt x="336" y="19"/>
                      <a:pt x="337" y="19"/>
                      <a:pt x="338" y="20"/>
                    </a:cubicBezTo>
                    <a:cubicBezTo>
                      <a:pt x="407" y="89"/>
                      <a:pt x="407" y="89"/>
                      <a:pt x="407" y="89"/>
                    </a:cubicBezTo>
                    <a:cubicBezTo>
                      <a:pt x="408" y="90"/>
                      <a:pt x="408" y="92"/>
                      <a:pt x="408" y="92"/>
                    </a:cubicBezTo>
                    <a:cubicBezTo>
                      <a:pt x="408" y="93"/>
                      <a:pt x="408" y="94"/>
                      <a:pt x="407" y="95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290" y="63"/>
                      <a:pt x="290" y="63"/>
                      <a:pt x="290" y="63"/>
                    </a:cubicBezTo>
                    <a:lnTo>
                      <a:pt x="332" y="20"/>
                    </a:lnTo>
                    <a:close/>
                    <a:moveTo>
                      <a:pt x="124" y="328"/>
                    </a:moveTo>
                    <a:cubicBezTo>
                      <a:pt x="98" y="328"/>
                      <a:pt x="98" y="328"/>
                      <a:pt x="98" y="328"/>
                    </a:cubicBezTo>
                    <a:cubicBezTo>
                      <a:pt x="98" y="301"/>
                      <a:pt x="98" y="301"/>
                      <a:pt x="98" y="301"/>
                    </a:cubicBezTo>
                    <a:cubicBezTo>
                      <a:pt x="299" y="99"/>
                      <a:pt x="299" y="99"/>
                      <a:pt x="299" y="99"/>
                    </a:cubicBezTo>
                    <a:cubicBezTo>
                      <a:pt x="327" y="127"/>
                      <a:pt x="327" y="127"/>
                      <a:pt x="327" y="127"/>
                    </a:cubicBezTo>
                    <a:lnTo>
                      <a:pt x="124" y="328"/>
                    </a:lnTo>
                    <a:close/>
                    <a:moveTo>
                      <a:pt x="277" y="76"/>
                    </a:moveTo>
                    <a:cubicBezTo>
                      <a:pt x="286" y="86"/>
                      <a:pt x="286" y="86"/>
                      <a:pt x="286" y="86"/>
                    </a:cubicBezTo>
                    <a:cubicBezTo>
                      <a:pt x="86" y="287"/>
                      <a:pt x="86" y="287"/>
                      <a:pt x="86" y="287"/>
                    </a:cubicBezTo>
                    <a:cubicBezTo>
                      <a:pt x="70" y="283"/>
                      <a:pt x="70" y="283"/>
                      <a:pt x="70" y="283"/>
                    </a:cubicBezTo>
                    <a:lnTo>
                      <a:pt x="277" y="76"/>
                    </a:lnTo>
                    <a:close/>
                    <a:moveTo>
                      <a:pt x="57" y="299"/>
                    </a:moveTo>
                    <a:cubicBezTo>
                      <a:pt x="79" y="304"/>
                      <a:pt x="79" y="304"/>
                      <a:pt x="79" y="304"/>
                    </a:cubicBezTo>
                    <a:cubicBezTo>
                      <a:pt x="79" y="337"/>
                      <a:pt x="79" y="337"/>
                      <a:pt x="79" y="337"/>
                    </a:cubicBezTo>
                    <a:cubicBezTo>
                      <a:pt x="79" y="342"/>
                      <a:pt x="83" y="346"/>
                      <a:pt x="88" y="346"/>
                    </a:cubicBezTo>
                    <a:cubicBezTo>
                      <a:pt x="121" y="346"/>
                      <a:pt x="121" y="346"/>
                      <a:pt x="121" y="346"/>
                    </a:cubicBezTo>
                    <a:cubicBezTo>
                      <a:pt x="128" y="371"/>
                      <a:pt x="128" y="371"/>
                      <a:pt x="128" y="371"/>
                    </a:cubicBezTo>
                    <a:cubicBezTo>
                      <a:pt x="24" y="401"/>
                      <a:pt x="24" y="401"/>
                      <a:pt x="24" y="401"/>
                    </a:cubicBezTo>
                    <a:lnTo>
                      <a:pt x="57" y="299"/>
                    </a:lnTo>
                    <a:close/>
                    <a:moveTo>
                      <a:pt x="144" y="360"/>
                    </a:moveTo>
                    <a:cubicBezTo>
                      <a:pt x="138" y="340"/>
                      <a:pt x="138" y="340"/>
                      <a:pt x="138" y="340"/>
                    </a:cubicBezTo>
                    <a:cubicBezTo>
                      <a:pt x="341" y="140"/>
                      <a:pt x="341" y="140"/>
                      <a:pt x="341" y="140"/>
                    </a:cubicBezTo>
                    <a:cubicBezTo>
                      <a:pt x="351" y="151"/>
                      <a:pt x="351" y="151"/>
                      <a:pt x="351" y="151"/>
                    </a:cubicBezTo>
                    <a:lnTo>
                      <a:pt x="144" y="360"/>
                    </a:ln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2827293" y="8668515"/>
            <a:ext cx="3709917" cy="2008357"/>
            <a:chOff x="2827293" y="8668515"/>
            <a:chExt cx="3709917" cy="2008357"/>
          </a:xfrm>
        </p:grpSpPr>
        <p:sp>
          <p:nvSpPr>
            <p:cNvPr id="4" name="TextBox 3"/>
            <p:cNvSpPr txBox="1"/>
            <p:nvPr/>
          </p:nvSpPr>
          <p:spPr>
            <a:xfrm>
              <a:off x="2827293" y="8668515"/>
              <a:ext cx="370991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Aliquam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imperdiet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27293" y="9199544"/>
              <a:ext cx="3709917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mauris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purus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019218" y="5968921"/>
            <a:ext cx="2107289" cy="2107287"/>
            <a:chOff x="18574852" y="5968921"/>
            <a:chExt cx="2107289" cy="2107287"/>
          </a:xfrm>
        </p:grpSpPr>
        <p:sp>
          <p:nvSpPr>
            <p:cNvPr id="15" name="Oval 14"/>
            <p:cNvSpPr/>
            <p:nvPr/>
          </p:nvSpPr>
          <p:spPr>
            <a:xfrm>
              <a:off x="18574852" y="5968921"/>
              <a:ext cx="2107289" cy="21072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8927055" y="6618530"/>
              <a:ext cx="1249415" cy="953121"/>
              <a:chOff x="6335713" y="3717925"/>
              <a:chExt cx="555625" cy="423863"/>
            </a:xfrm>
            <a:solidFill>
              <a:schemeClr val="bg1"/>
            </a:solidFill>
          </p:grpSpPr>
          <p:sp>
            <p:nvSpPr>
              <p:cNvPr id="17" name="Freeform 228"/>
              <p:cNvSpPr>
                <a:spLocks/>
              </p:cNvSpPr>
              <p:nvPr/>
            </p:nvSpPr>
            <p:spPr bwMode="auto">
              <a:xfrm>
                <a:off x="6624638" y="3717925"/>
                <a:ext cx="266700" cy="369888"/>
              </a:xfrm>
              <a:custGeom>
                <a:avLst/>
                <a:gdLst>
                  <a:gd name="T0" fmla="*/ 244 w 267"/>
                  <a:gd name="T1" fmla="*/ 0 h 372"/>
                  <a:gd name="T2" fmla="*/ 113 w 267"/>
                  <a:gd name="T3" fmla="*/ 0 h 372"/>
                  <a:gd name="T4" fmla="*/ 85 w 267"/>
                  <a:gd name="T5" fmla="*/ 12 h 372"/>
                  <a:gd name="T6" fmla="*/ 67 w 267"/>
                  <a:gd name="T7" fmla="*/ 30 h 372"/>
                  <a:gd name="T8" fmla="*/ 67 w 267"/>
                  <a:gd name="T9" fmla="*/ 43 h 372"/>
                  <a:gd name="T10" fmla="*/ 80 w 267"/>
                  <a:gd name="T11" fmla="*/ 43 h 372"/>
                  <a:gd name="T12" fmla="*/ 98 w 267"/>
                  <a:gd name="T13" fmla="*/ 25 h 372"/>
                  <a:gd name="T14" fmla="*/ 113 w 267"/>
                  <a:gd name="T15" fmla="*/ 19 h 372"/>
                  <a:gd name="T16" fmla="*/ 244 w 267"/>
                  <a:gd name="T17" fmla="*/ 19 h 372"/>
                  <a:gd name="T18" fmla="*/ 248 w 267"/>
                  <a:gd name="T19" fmla="*/ 22 h 372"/>
                  <a:gd name="T20" fmla="*/ 248 w 267"/>
                  <a:gd name="T21" fmla="*/ 154 h 372"/>
                  <a:gd name="T22" fmla="*/ 241 w 267"/>
                  <a:gd name="T23" fmla="*/ 170 h 372"/>
                  <a:gd name="T24" fmla="*/ 57 w 267"/>
                  <a:gd name="T25" fmla="*/ 353 h 372"/>
                  <a:gd name="T26" fmla="*/ 51 w 267"/>
                  <a:gd name="T27" fmla="*/ 353 h 372"/>
                  <a:gd name="T28" fmla="*/ 17 w 267"/>
                  <a:gd name="T29" fmla="*/ 318 h 372"/>
                  <a:gd name="T30" fmla="*/ 3 w 267"/>
                  <a:gd name="T31" fmla="*/ 318 h 372"/>
                  <a:gd name="T32" fmla="*/ 3 w 267"/>
                  <a:gd name="T33" fmla="*/ 331 h 372"/>
                  <a:gd name="T34" fmla="*/ 38 w 267"/>
                  <a:gd name="T35" fmla="*/ 366 h 372"/>
                  <a:gd name="T36" fmla="*/ 54 w 267"/>
                  <a:gd name="T37" fmla="*/ 372 h 372"/>
                  <a:gd name="T38" fmla="*/ 70 w 267"/>
                  <a:gd name="T39" fmla="*/ 366 h 372"/>
                  <a:gd name="T40" fmla="*/ 255 w 267"/>
                  <a:gd name="T41" fmla="*/ 183 h 372"/>
                  <a:gd name="T42" fmla="*/ 267 w 267"/>
                  <a:gd name="T43" fmla="*/ 154 h 372"/>
                  <a:gd name="T44" fmla="*/ 267 w 267"/>
                  <a:gd name="T45" fmla="*/ 22 h 372"/>
                  <a:gd name="T46" fmla="*/ 244 w 267"/>
                  <a:gd name="T47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7" h="372">
                    <a:moveTo>
                      <a:pt x="244" y="0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104" y="0"/>
                      <a:pt x="91" y="5"/>
                      <a:pt x="85" y="12"/>
                    </a:cubicBezTo>
                    <a:cubicBezTo>
                      <a:pt x="85" y="12"/>
                      <a:pt x="77" y="20"/>
                      <a:pt x="67" y="30"/>
                    </a:cubicBezTo>
                    <a:cubicBezTo>
                      <a:pt x="63" y="33"/>
                      <a:pt x="64" y="39"/>
                      <a:pt x="67" y="43"/>
                    </a:cubicBezTo>
                    <a:cubicBezTo>
                      <a:pt x="71" y="47"/>
                      <a:pt x="77" y="47"/>
                      <a:pt x="80" y="43"/>
                    </a:cubicBezTo>
                    <a:cubicBezTo>
                      <a:pt x="90" y="33"/>
                      <a:pt x="98" y="25"/>
                      <a:pt x="98" y="25"/>
                    </a:cubicBezTo>
                    <a:cubicBezTo>
                      <a:pt x="101" y="22"/>
                      <a:pt x="109" y="19"/>
                      <a:pt x="113" y="19"/>
                    </a:cubicBezTo>
                    <a:cubicBezTo>
                      <a:pt x="244" y="19"/>
                      <a:pt x="244" y="19"/>
                      <a:pt x="244" y="19"/>
                    </a:cubicBezTo>
                    <a:cubicBezTo>
                      <a:pt x="246" y="19"/>
                      <a:pt x="248" y="20"/>
                      <a:pt x="248" y="22"/>
                    </a:cubicBezTo>
                    <a:cubicBezTo>
                      <a:pt x="248" y="154"/>
                      <a:pt x="248" y="154"/>
                      <a:pt x="248" y="154"/>
                    </a:cubicBezTo>
                    <a:cubicBezTo>
                      <a:pt x="248" y="159"/>
                      <a:pt x="245" y="166"/>
                      <a:pt x="241" y="170"/>
                    </a:cubicBezTo>
                    <a:cubicBezTo>
                      <a:pt x="57" y="353"/>
                      <a:pt x="57" y="353"/>
                      <a:pt x="57" y="353"/>
                    </a:cubicBezTo>
                    <a:cubicBezTo>
                      <a:pt x="55" y="354"/>
                      <a:pt x="53" y="354"/>
                      <a:pt x="51" y="353"/>
                    </a:cubicBezTo>
                    <a:cubicBezTo>
                      <a:pt x="17" y="318"/>
                      <a:pt x="17" y="318"/>
                      <a:pt x="17" y="318"/>
                    </a:cubicBezTo>
                    <a:cubicBezTo>
                      <a:pt x="13" y="314"/>
                      <a:pt x="7" y="314"/>
                      <a:pt x="3" y="318"/>
                    </a:cubicBezTo>
                    <a:cubicBezTo>
                      <a:pt x="0" y="321"/>
                      <a:pt x="0" y="327"/>
                      <a:pt x="3" y="331"/>
                    </a:cubicBezTo>
                    <a:cubicBezTo>
                      <a:pt x="38" y="366"/>
                      <a:pt x="38" y="366"/>
                      <a:pt x="38" y="366"/>
                    </a:cubicBezTo>
                    <a:cubicBezTo>
                      <a:pt x="42" y="370"/>
                      <a:pt x="48" y="372"/>
                      <a:pt x="54" y="372"/>
                    </a:cubicBezTo>
                    <a:cubicBezTo>
                      <a:pt x="60" y="372"/>
                      <a:pt x="66" y="370"/>
                      <a:pt x="70" y="366"/>
                    </a:cubicBezTo>
                    <a:cubicBezTo>
                      <a:pt x="255" y="183"/>
                      <a:pt x="255" y="183"/>
                      <a:pt x="255" y="183"/>
                    </a:cubicBezTo>
                    <a:cubicBezTo>
                      <a:pt x="262" y="176"/>
                      <a:pt x="267" y="164"/>
                      <a:pt x="267" y="154"/>
                    </a:cubicBezTo>
                    <a:cubicBezTo>
                      <a:pt x="267" y="22"/>
                      <a:pt x="267" y="22"/>
                      <a:pt x="267" y="22"/>
                    </a:cubicBezTo>
                    <a:cubicBezTo>
                      <a:pt x="267" y="10"/>
                      <a:pt x="257" y="0"/>
                      <a:pt x="244" y="0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229"/>
              <p:cNvSpPr>
                <a:spLocks noEditPoints="1"/>
              </p:cNvSpPr>
              <p:nvPr/>
            </p:nvSpPr>
            <p:spPr bwMode="auto">
              <a:xfrm>
                <a:off x="6794501" y="3756025"/>
                <a:ext cx="57150" cy="58738"/>
              </a:xfrm>
              <a:custGeom>
                <a:avLst/>
                <a:gdLst>
                  <a:gd name="T0" fmla="*/ 58 w 58"/>
                  <a:gd name="T1" fmla="*/ 29 h 58"/>
                  <a:gd name="T2" fmla="*/ 29 w 58"/>
                  <a:gd name="T3" fmla="*/ 0 h 58"/>
                  <a:gd name="T4" fmla="*/ 0 w 58"/>
                  <a:gd name="T5" fmla="*/ 29 h 58"/>
                  <a:gd name="T6" fmla="*/ 29 w 58"/>
                  <a:gd name="T7" fmla="*/ 58 h 58"/>
                  <a:gd name="T8" fmla="*/ 58 w 58"/>
                  <a:gd name="T9" fmla="*/ 29 h 58"/>
                  <a:gd name="T10" fmla="*/ 19 w 58"/>
                  <a:gd name="T11" fmla="*/ 29 h 58"/>
                  <a:gd name="T12" fmla="*/ 29 w 58"/>
                  <a:gd name="T13" fmla="*/ 19 h 58"/>
                  <a:gd name="T14" fmla="*/ 39 w 58"/>
                  <a:gd name="T15" fmla="*/ 29 h 58"/>
                  <a:gd name="T16" fmla="*/ 29 w 58"/>
                  <a:gd name="T17" fmla="*/ 40 h 58"/>
                  <a:gd name="T18" fmla="*/ 19 w 58"/>
                  <a:gd name="T19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58">
                    <a:moveTo>
                      <a:pt x="58" y="29"/>
                    </a:moveTo>
                    <a:cubicBezTo>
                      <a:pt x="58" y="13"/>
                      <a:pt x="45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ubicBezTo>
                      <a:pt x="45" y="58"/>
                      <a:pt x="58" y="45"/>
                      <a:pt x="58" y="29"/>
                    </a:cubicBezTo>
                    <a:close/>
                    <a:moveTo>
                      <a:pt x="19" y="29"/>
                    </a:moveTo>
                    <a:cubicBezTo>
                      <a:pt x="19" y="24"/>
                      <a:pt x="23" y="19"/>
                      <a:pt x="29" y="19"/>
                    </a:cubicBezTo>
                    <a:cubicBezTo>
                      <a:pt x="35" y="19"/>
                      <a:pt x="39" y="24"/>
                      <a:pt x="39" y="29"/>
                    </a:cubicBezTo>
                    <a:cubicBezTo>
                      <a:pt x="39" y="35"/>
                      <a:pt x="35" y="40"/>
                      <a:pt x="29" y="40"/>
                    </a:cubicBezTo>
                    <a:cubicBezTo>
                      <a:pt x="23" y="40"/>
                      <a:pt x="19" y="35"/>
                      <a:pt x="19" y="29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230"/>
              <p:cNvSpPr>
                <a:spLocks noEditPoints="1"/>
              </p:cNvSpPr>
              <p:nvPr/>
            </p:nvSpPr>
            <p:spPr bwMode="auto">
              <a:xfrm>
                <a:off x="6335713" y="3770313"/>
                <a:ext cx="371475" cy="371475"/>
              </a:xfrm>
              <a:custGeom>
                <a:avLst/>
                <a:gdLst>
                  <a:gd name="T0" fmla="*/ 374 w 374"/>
                  <a:gd name="T1" fmla="*/ 154 h 373"/>
                  <a:gd name="T2" fmla="*/ 374 w 374"/>
                  <a:gd name="T3" fmla="*/ 23 h 373"/>
                  <a:gd name="T4" fmla="*/ 351 w 374"/>
                  <a:gd name="T5" fmla="*/ 0 h 373"/>
                  <a:gd name="T6" fmla="*/ 220 w 374"/>
                  <a:gd name="T7" fmla="*/ 0 h 373"/>
                  <a:gd name="T8" fmla="*/ 192 w 374"/>
                  <a:gd name="T9" fmla="*/ 13 h 373"/>
                  <a:gd name="T10" fmla="*/ 8 w 374"/>
                  <a:gd name="T11" fmla="*/ 198 h 373"/>
                  <a:gd name="T12" fmla="*/ 9 w 374"/>
                  <a:gd name="T13" fmla="*/ 230 h 373"/>
                  <a:gd name="T14" fmla="*/ 145 w 374"/>
                  <a:gd name="T15" fmla="*/ 366 h 373"/>
                  <a:gd name="T16" fmla="*/ 161 w 374"/>
                  <a:gd name="T17" fmla="*/ 373 h 373"/>
                  <a:gd name="T18" fmla="*/ 177 w 374"/>
                  <a:gd name="T19" fmla="*/ 366 h 373"/>
                  <a:gd name="T20" fmla="*/ 362 w 374"/>
                  <a:gd name="T21" fmla="*/ 183 h 373"/>
                  <a:gd name="T22" fmla="*/ 374 w 374"/>
                  <a:gd name="T23" fmla="*/ 154 h 373"/>
                  <a:gd name="T24" fmla="*/ 355 w 374"/>
                  <a:gd name="T25" fmla="*/ 154 h 373"/>
                  <a:gd name="T26" fmla="*/ 348 w 374"/>
                  <a:gd name="T27" fmla="*/ 170 h 373"/>
                  <a:gd name="T28" fmla="*/ 164 w 374"/>
                  <a:gd name="T29" fmla="*/ 353 h 373"/>
                  <a:gd name="T30" fmla="*/ 161 w 374"/>
                  <a:gd name="T31" fmla="*/ 354 h 373"/>
                  <a:gd name="T32" fmla="*/ 158 w 374"/>
                  <a:gd name="T33" fmla="*/ 353 h 373"/>
                  <a:gd name="T34" fmla="*/ 22 w 374"/>
                  <a:gd name="T35" fmla="*/ 216 h 373"/>
                  <a:gd name="T36" fmla="*/ 22 w 374"/>
                  <a:gd name="T37" fmla="*/ 211 h 373"/>
                  <a:gd name="T38" fmla="*/ 205 w 374"/>
                  <a:gd name="T39" fmla="*/ 26 h 373"/>
                  <a:gd name="T40" fmla="*/ 220 w 374"/>
                  <a:gd name="T41" fmla="*/ 19 h 373"/>
                  <a:gd name="T42" fmla="*/ 351 w 374"/>
                  <a:gd name="T43" fmla="*/ 19 h 373"/>
                  <a:gd name="T44" fmla="*/ 355 w 374"/>
                  <a:gd name="T45" fmla="*/ 23 h 373"/>
                  <a:gd name="T46" fmla="*/ 355 w 374"/>
                  <a:gd name="T47" fmla="*/ 154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4" h="373">
                    <a:moveTo>
                      <a:pt x="374" y="154"/>
                    </a:moveTo>
                    <a:cubicBezTo>
                      <a:pt x="374" y="23"/>
                      <a:pt x="374" y="23"/>
                      <a:pt x="374" y="23"/>
                    </a:cubicBezTo>
                    <a:cubicBezTo>
                      <a:pt x="374" y="10"/>
                      <a:pt x="364" y="0"/>
                      <a:pt x="351" y="0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211" y="0"/>
                      <a:pt x="198" y="6"/>
                      <a:pt x="192" y="13"/>
                    </a:cubicBezTo>
                    <a:cubicBezTo>
                      <a:pt x="8" y="198"/>
                      <a:pt x="8" y="198"/>
                      <a:pt x="8" y="198"/>
                    </a:cubicBezTo>
                    <a:cubicBezTo>
                      <a:pt x="0" y="207"/>
                      <a:pt x="0" y="221"/>
                      <a:pt x="9" y="230"/>
                    </a:cubicBezTo>
                    <a:cubicBezTo>
                      <a:pt x="145" y="366"/>
                      <a:pt x="145" y="366"/>
                      <a:pt x="145" y="366"/>
                    </a:cubicBezTo>
                    <a:cubicBezTo>
                      <a:pt x="149" y="370"/>
                      <a:pt x="155" y="373"/>
                      <a:pt x="161" y="373"/>
                    </a:cubicBezTo>
                    <a:cubicBezTo>
                      <a:pt x="167" y="373"/>
                      <a:pt x="173" y="371"/>
                      <a:pt x="177" y="366"/>
                    </a:cubicBezTo>
                    <a:cubicBezTo>
                      <a:pt x="362" y="183"/>
                      <a:pt x="362" y="183"/>
                      <a:pt x="362" y="183"/>
                    </a:cubicBezTo>
                    <a:cubicBezTo>
                      <a:pt x="369" y="177"/>
                      <a:pt x="374" y="164"/>
                      <a:pt x="374" y="154"/>
                    </a:cubicBezTo>
                    <a:close/>
                    <a:moveTo>
                      <a:pt x="355" y="154"/>
                    </a:moveTo>
                    <a:cubicBezTo>
                      <a:pt x="355" y="159"/>
                      <a:pt x="352" y="167"/>
                      <a:pt x="348" y="170"/>
                    </a:cubicBezTo>
                    <a:cubicBezTo>
                      <a:pt x="164" y="353"/>
                      <a:pt x="164" y="353"/>
                      <a:pt x="164" y="353"/>
                    </a:cubicBezTo>
                    <a:cubicBezTo>
                      <a:pt x="163" y="354"/>
                      <a:pt x="162" y="354"/>
                      <a:pt x="161" y="354"/>
                    </a:cubicBezTo>
                    <a:cubicBezTo>
                      <a:pt x="161" y="354"/>
                      <a:pt x="159" y="354"/>
                      <a:pt x="158" y="353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20" y="215"/>
                      <a:pt x="20" y="212"/>
                      <a:pt x="22" y="211"/>
                    </a:cubicBezTo>
                    <a:cubicBezTo>
                      <a:pt x="205" y="26"/>
                      <a:pt x="205" y="26"/>
                      <a:pt x="205" y="26"/>
                    </a:cubicBezTo>
                    <a:cubicBezTo>
                      <a:pt x="208" y="22"/>
                      <a:pt x="216" y="19"/>
                      <a:pt x="220" y="19"/>
                    </a:cubicBezTo>
                    <a:cubicBezTo>
                      <a:pt x="351" y="19"/>
                      <a:pt x="351" y="19"/>
                      <a:pt x="351" y="19"/>
                    </a:cubicBezTo>
                    <a:cubicBezTo>
                      <a:pt x="353" y="19"/>
                      <a:pt x="355" y="21"/>
                      <a:pt x="355" y="23"/>
                    </a:cubicBezTo>
                    <a:lnTo>
                      <a:pt x="355" y="154"/>
                    </a:ln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231"/>
              <p:cNvSpPr>
                <a:spLocks noEditPoints="1"/>
              </p:cNvSpPr>
              <p:nvPr/>
            </p:nvSpPr>
            <p:spPr bwMode="auto">
              <a:xfrm>
                <a:off x="6610351" y="3810000"/>
                <a:ext cx="58738" cy="57150"/>
              </a:xfrm>
              <a:custGeom>
                <a:avLst/>
                <a:gdLst>
                  <a:gd name="T0" fmla="*/ 29 w 58"/>
                  <a:gd name="T1" fmla="*/ 0 h 58"/>
                  <a:gd name="T2" fmla="*/ 0 w 58"/>
                  <a:gd name="T3" fmla="*/ 29 h 58"/>
                  <a:gd name="T4" fmla="*/ 29 w 58"/>
                  <a:gd name="T5" fmla="*/ 58 h 58"/>
                  <a:gd name="T6" fmla="*/ 58 w 58"/>
                  <a:gd name="T7" fmla="*/ 29 h 58"/>
                  <a:gd name="T8" fmla="*/ 29 w 58"/>
                  <a:gd name="T9" fmla="*/ 0 h 58"/>
                  <a:gd name="T10" fmla="*/ 29 w 58"/>
                  <a:gd name="T11" fmla="*/ 39 h 58"/>
                  <a:gd name="T12" fmla="*/ 19 w 58"/>
                  <a:gd name="T13" fmla="*/ 29 h 58"/>
                  <a:gd name="T14" fmla="*/ 29 w 58"/>
                  <a:gd name="T15" fmla="*/ 18 h 58"/>
                  <a:gd name="T16" fmla="*/ 39 w 58"/>
                  <a:gd name="T17" fmla="*/ 29 h 58"/>
                  <a:gd name="T18" fmla="*/ 29 w 58"/>
                  <a:gd name="T19" fmla="*/ 3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58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ubicBezTo>
                      <a:pt x="45" y="58"/>
                      <a:pt x="58" y="45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29" y="39"/>
                    </a:moveTo>
                    <a:cubicBezTo>
                      <a:pt x="23" y="39"/>
                      <a:pt x="19" y="34"/>
                      <a:pt x="19" y="29"/>
                    </a:cubicBezTo>
                    <a:cubicBezTo>
                      <a:pt x="19" y="23"/>
                      <a:pt x="23" y="18"/>
                      <a:pt x="29" y="18"/>
                    </a:cubicBezTo>
                    <a:cubicBezTo>
                      <a:pt x="35" y="18"/>
                      <a:pt x="39" y="23"/>
                      <a:pt x="39" y="29"/>
                    </a:cubicBezTo>
                    <a:cubicBezTo>
                      <a:pt x="39" y="34"/>
                      <a:pt x="35" y="39"/>
                      <a:pt x="29" y="39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18930306" y="8668515"/>
            <a:ext cx="3709917" cy="1639025"/>
            <a:chOff x="18930306" y="8668515"/>
            <a:chExt cx="3709917" cy="1639025"/>
          </a:xfrm>
        </p:grpSpPr>
        <p:sp>
          <p:nvSpPr>
            <p:cNvPr id="13" name="TextBox 12"/>
            <p:cNvSpPr txBox="1"/>
            <p:nvPr/>
          </p:nvSpPr>
          <p:spPr>
            <a:xfrm>
              <a:off x="18930308" y="8668515"/>
              <a:ext cx="370991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Nulla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massa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tellus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930306" y="9199544"/>
              <a:ext cx="3709917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fr-FR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Ludid lectus et, sagittis vehicula massa. Integer luctus lectus vel blandit congue.</a:t>
              </a:r>
              <a:endPara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24601" y="5958037"/>
            <a:ext cx="2107289" cy="2107287"/>
            <a:chOff x="8076479" y="5958037"/>
            <a:chExt cx="2107289" cy="2107287"/>
          </a:xfrm>
        </p:grpSpPr>
        <p:sp>
          <p:nvSpPr>
            <p:cNvPr id="25" name="Oval 24"/>
            <p:cNvSpPr/>
            <p:nvPr/>
          </p:nvSpPr>
          <p:spPr>
            <a:xfrm>
              <a:off x="8076479" y="5958037"/>
              <a:ext cx="2107289" cy="21072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596424" y="6480175"/>
              <a:ext cx="1071604" cy="1063632"/>
              <a:chOff x="2219325" y="1027113"/>
              <a:chExt cx="427038" cy="423862"/>
            </a:xfrm>
            <a:solidFill>
              <a:schemeClr val="bg1"/>
            </a:solidFill>
          </p:grpSpPr>
          <p:sp>
            <p:nvSpPr>
              <p:cNvPr id="27" name="Freeform 126"/>
              <p:cNvSpPr>
                <a:spLocks noEditPoints="1"/>
              </p:cNvSpPr>
              <p:nvPr/>
            </p:nvSpPr>
            <p:spPr bwMode="auto">
              <a:xfrm>
                <a:off x="2235995" y="1049550"/>
                <a:ext cx="392109" cy="382165"/>
              </a:xfrm>
              <a:custGeom>
                <a:avLst/>
                <a:gdLst>
                  <a:gd name="T0" fmla="*/ 345 w 438"/>
                  <a:gd name="T1" fmla="*/ 169 h 426"/>
                  <a:gd name="T2" fmla="*/ 424 w 438"/>
                  <a:gd name="T3" fmla="*/ 52 h 426"/>
                  <a:gd name="T4" fmla="*/ 409 w 438"/>
                  <a:gd name="T5" fmla="*/ 49 h 426"/>
                  <a:gd name="T6" fmla="*/ 360 w 438"/>
                  <a:gd name="T7" fmla="*/ 96 h 426"/>
                  <a:gd name="T8" fmla="*/ 337 w 438"/>
                  <a:gd name="T9" fmla="*/ 75 h 426"/>
                  <a:gd name="T10" fmla="*/ 383 w 438"/>
                  <a:gd name="T11" fmla="*/ 23 h 426"/>
                  <a:gd name="T12" fmla="*/ 380 w 438"/>
                  <a:gd name="T13" fmla="*/ 8 h 426"/>
                  <a:gd name="T14" fmla="*/ 288 w 438"/>
                  <a:gd name="T15" fmla="*/ 24 h 426"/>
                  <a:gd name="T16" fmla="*/ 119 w 438"/>
                  <a:gd name="T17" fmla="*/ 261 h 426"/>
                  <a:gd name="T18" fmla="*/ 31 w 438"/>
                  <a:gd name="T19" fmla="*/ 282 h 426"/>
                  <a:gd name="T20" fmla="*/ 21 w 438"/>
                  <a:gd name="T21" fmla="*/ 379 h 426"/>
                  <a:gd name="T22" fmla="*/ 75 w 438"/>
                  <a:gd name="T23" fmla="*/ 331 h 426"/>
                  <a:gd name="T24" fmla="*/ 101 w 438"/>
                  <a:gd name="T25" fmla="*/ 350 h 426"/>
                  <a:gd name="T26" fmla="*/ 55 w 438"/>
                  <a:gd name="T27" fmla="*/ 403 h 426"/>
                  <a:gd name="T28" fmla="*/ 58 w 438"/>
                  <a:gd name="T29" fmla="*/ 418 h 426"/>
                  <a:gd name="T30" fmla="*/ 93 w 438"/>
                  <a:gd name="T31" fmla="*/ 426 h 426"/>
                  <a:gd name="T32" fmla="*/ 171 w 438"/>
                  <a:gd name="T33" fmla="*/ 313 h 426"/>
                  <a:gd name="T34" fmla="*/ 137 w 438"/>
                  <a:gd name="T35" fmla="*/ 388 h 426"/>
                  <a:gd name="T36" fmla="*/ 79 w 438"/>
                  <a:gd name="T37" fmla="*/ 405 h 426"/>
                  <a:gd name="T38" fmla="*/ 115 w 438"/>
                  <a:gd name="T39" fmla="*/ 337 h 426"/>
                  <a:gd name="T40" fmla="*/ 79 w 438"/>
                  <a:gd name="T41" fmla="*/ 310 h 426"/>
                  <a:gd name="T42" fmla="*/ 27 w 438"/>
                  <a:gd name="T43" fmla="*/ 352 h 426"/>
                  <a:gd name="T44" fmla="*/ 93 w 438"/>
                  <a:gd name="T45" fmla="*/ 275 h 426"/>
                  <a:gd name="T46" fmla="*/ 128 w 438"/>
                  <a:gd name="T47" fmla="*/ 278 h 426"/>
                  <a:gd name="T48" fmla="*/ 287 w 438"/>
                  <a:gd name="T49" fmla="*/ 111 h 426"/>
                  <a:gd name="T50" fmla="*/ 345 w 438"/>
                  <a:gd name="T51" fmla="*/ 18 h 426"/>
                  <a:gd name="T52" fmla="*/ 324 w 438"/>
                  <a:gd name="T53" fmla="*/ 55 h 426"/>
                  <a:gd name="T54" fmla="*/ 344 w 438"/>
                  <a:gd name="T55" fmla="*/ 108 h 426"/>
                  <a:gd name="T56" fmla="*/ 377 w 438"/>
                  <a:gd name="T57" fmla="*/ 108 h 426"/>
                  <a:gd name="T58" fmla="*/ 394 w 438"/>
                  <a:gd name="T59" fmla="*/ 130 h 426"/>
                  <a:gd name="T60" fmla="*/ 321 w 438"/>
                  <a:gd name="T61" fmla="*/ 145 h 426"/>
                  <a:gd name="T62" fmla="*/ 154 w 438"/>
                  <a:gd name="T63" fmla="*/ 304 h 426"/>
                  <a:gd name="T64" fmla="*/ 137 w 438"/>
                  <a:gd name="T65" fmla="*/ 388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8" h="426">
                    <a:moveTo>
                      <a:pt x="320" y="165"/>
                    </a:moveTo>
                    <a:cubicBezTo>
                      <a:pt x="328" y="167"/>
                      <a:pt x="336" y="169"/>
                      <a:pt x="345" y="169"/>
                    </a:cubicBezTo>
                    <a:cubicBezTo>
                      <a:pt x="368" y="169"/>
                      <a:pt x="391" y="159"/>
                      <a:pt x="407" y="143"/>
                    </a:cubicBezTo>
                    <a:cubicBezTo>
                      <a:pt x="431" y="119"/>
                      <a:pt x="438" y="83"/>
                      <a:pt x="424" y="52"/>
                    </a:cubicBezTo>
                    <a:cubicBezTo>
                      <a:pt x="423" y="49"/>
                      <a:pt x="420" y="47"/>
                      <a:pt x="417" y="46"/>
                    </a:cubicBezTo>
                    <a:cubicBezTo>
                      <a:pt x="414" y="46"/>
                      <a:pt x="411" y="47"/>
                      <a:pt x="409" y="49"/>
                    </a:cubicBezTo>
                    <a:cubicBezTo>
                      <a:pt x="363" y="95"/>
                      <a:pt x="363" y="95"/>
                      <a:pt x="363" y="95"/>
                    </a:cubicBezTo>
                    <a:cubicBezTo>
                      <a:pt x="362" y="96"/>
                      <a:pt x="361" y="96"/>
                      <a:pt x="360" y="96"/>
                    </a:cubicBezTo>
                    <a:cubicBezTo>
                      <a:pt x="359" y="96"/>
                      <a:pt x="358" y="96"/>
                      <a:pt x="357" y="95"/>
                    </a:cubicBezTo>
                    <a:cubicBezTo>
                      <a:pt x="337" y="75"/>
                      <a:pt x="337" y="75"/>
                      <a:pt x="337" y="75"/>
                    </a:cubicBezTo>
                    <a:cubicBezTo>
                      <a:pt x="335" y="73"/>
                      <a:pt x="335" y="70"/>
                      <a:pt x="337" y="69"/>
                    </a:cubicBezTo>
                    <a:cubicBezTo>
                      <a:pt x="383" y="23"/>
                      <a:pt x="383" y="23"/>
                      <a:pt x="383" y="23"/>
                    </a:cubicBezTo>
                    <a:cubicBezTo>
                      <a:pt x="385" y="21"/>
                      <a:pt x="386" y="18"/>
                      <a:pt x="386" y="15"/>
                    </a:cubicBezTo>
                    <a:cubicBezTo>
                      <a:pt x="385" y="12"/>
                      <a:pt x="383" y="9"/>
                      <a:pt x="380" y="8"/>
                    </a:cubicBezTo>
                    <a:cubicBezTo>
                      <a:pt x="369" y="2"/>
                      <a:pt x="357" y="0"/>
                      <a:pt x="345" y="0"/>
                    </a:cubicBezTo>
                    <a:cubicBezTo>
                      <a:pt x="324" y="0"/>
                      <a:pt x="304" y="8"/>
                      <a:pt x="288" y="24"/>
                    </a:cubicBezTo>
                    <a:cubicBezTo>
                      <a:pt x="266" y="47"/>
                      <a:pt x="257" y="82"/>
                      <a:pt x="267" y="112"/>
                    </a:cubicBezTo>
                    <a:cubicBezTo>
                      <a:pt x="119" y="261"/>
                      <a:pt x="119" y="261"/>
                      <a:pt x="119" y="261"/>
                    </a:cubicBezTo>
                    <a:cubicBezTo>
                      <a:pt x="111" y="258"/>
                      <a:pt x="102" y="257"/>
                      <a:pt x="93" y="257"/>
                    </a:cubicBezTo>
                    <a:cubicBezTo>
                      <a:pt x="70" y="257"/>
                      <a:pt x="47" y="266"/>
                      <a:pt x="31" y="282"/>
                    </a:cubicBezTo>
                    <a:cubicBezTo>
                      <a:pt x="7" y="306"/>
                      <a:pt x="0" y="342"/>
                      <a:pt x="14" y="374"/>
                    </a:cubicBezTo>
                    <a:cubicBezTo>
                      <a:pt x="15" y="376"/>
                      <a:pt x="18" y="379"/>
                      <a:pt x="21" y="379"/>
                    </a:cubicBezTo>
                    <a:cubicBezTo>
                      <a:pt x="24" y="380"/>
                      <a:pt x="27" y="379"/>
                      <a:pt x="29" y="376"/>
                    </a:cubicBezTo>
                    <a:cubicBezTo>
                      <a:pt x="75" y="331"/>
                      <a:pt x="75" y="331"/>
                      <a:pt x="75" y="331"/>
                    </a:cubicBezTo>
                    <a:cubicBezTo>
                      <a:pt x="77" y="329"/>
                      <a:pt x="80" y="328"/>
                      <a:pt x="81" y="330"/>
                    </a:cubicBezTo>
                    <a:cubicBezTo>
                      <a:pt x="101" y="350"/>
                      <a:pt x="101" y="350"/>
                      <a:pt x="101" y="350"/>
                    </a:cubicBezTo>
                    <a:cubicBezTo>
                      <a:pt x="103" y="352"/>
                      <a:pt x="103" y="355"/>
                      <a:pt x="101" y="357"/>
                    </a:cubicBezTo>
                    <a:cubicBezTo>
                      <a:pt x="55" y="403"/>
                      <a:pt x="55" y="403"/>
                      <a:pt x="55" y="403"/>
                    </a:cubicBezTo>
                    <a:cubicBezTo>
                      <a:pt x="53" y="405"/>
                      <a:pt x="52" y="408"/>
                      <a:pt x="53" y="411"/>
                    </a:cubicBezTo>
                    <a:cubicBezTo>
                      <a:pt x="53" y="414"/>
                      <a:pt x="55" y="416"/>
                      <a:pt x="58" y="418"/>
                    </a:cubicBezTo>
                    <a:cubicBezTo>
                      <a:pt x="69" y="423"/>
                      <a:pt x="81" y="426"/>
                      <a:pt x="93" y="426"/>
                    </a:cubicBezTo>
                    <a:cubicBezTo>
                      <a:pt x="93" y="426"/>
                      <a:pt x="93" y="426"/>
                      <a:pt x="93" y="426"/>
                    </a:cubicBezTo>
                    <a:cubicBezTo>
                      <a:pt x="114" y="426"/>
                      <a:pt x="135" y="417"/>
                      <a:pt x="150" y="401"/>
                    </a:cubicBezTo>
                    <a:cubicBezTo>
                      <a:pt x="173" y="379"/>
                      <a:pt x="181" y="343"/>
                      <a:pt x="171" y="313"/>
                    </a:cubicBezTo>
                    <a:lnTo>
                      <a:pt x="320" y="165"/>
                    </a:lnTo>
                    <a:close/>
                    <a:moveTo>
                      <a:pt x="137" y="388"/>
                    </a:moveTo>
                    <a:cubicBezTo>
                      <a:pt x="125" y="400"/>
                      <a:pt x="109" y="407"/>
                      <a:pt x="93" y="407"/>
                    </a:cubicBezTo>
                    <a:cubicBezTo>
                      <a:pt x="88" y="407"/>
                      <a:pt x="84" y="406"/>
                      <a:pt x="79" y="405"/>
                    </a:cubicBezTo>
                    <a:cubicBezTo>
                      <a:pt x="114" y="370"/>
                      <a:pt x="114" y="370"/>
                      <a:pt x="114" y="370"/>
                    </a:cubicBezTo>
                    <a:cubicBezTo>
                      <a:pt x="123" y="361"/>
                      <a:pt x="124" y="346"/>
                      <a:pt x="115" y="337"/>
                    </a:cubicBezTo>
                    <a:cubicBezTo>
                      <a:pt x="95" y="317"/>
                      <a:pt x="95" y="317"/>
                      <a:pt x="95" y="317"/>
                    </a:cubicBezTo>
                    <a:cubicBezTo>
                      <a:pt x="91" y="312"/>
                      <a:pt x="85" y="310"/>
                      <a:pt x="79" y="310"/>
                    </a:cubicBezTo>
                    <a:cubicBezTo>
                      <a:pt x="73" y="310"/>
                      <a:pt x="66" y="313"/>
                      <a:pt x="62" y="317"/>
                    </a:cubicBezTo>
                    <a:cubicBezTo>
                      <a:pt x="27" y="352"/>
                      <a:pt x="27" y="352"/>
                      <a:pt x="27" y="352"/>
                    </a:cubicBezTo>
                    <a:cubicBezTo>
                      <a:pt x="23" y="332"/>
                      <a:pt x="29" y="311"/>
                      <a:pt x="45" y="295"/>
                    </a:cubicBezTo>
                    <a:cubicBezTo>
                      <a:pt x="57" y="283"/>
                      <a:pt x="75" y="275"/>
                      <a:pt x="93" y="275"/>
                    </a:cubicBezTo>
                    <a:cubicBezTo>
                      <a:pt x="102" y="275"/>
                      <a:pt x="110" y="277"/>
                      <a:pt x="117" y="280"/>
                    </a:cubicBezTo>
                    <a:cubicBezTo>
                      <a:pt x="121" y="282"/>
                      <a:pt x="125" y="281"/>
                      <a:pt x="128" y="278"/>
                    </a:cubicBezTo>
                    <a:cubicBezTo>
                      <a:pt x="285" y="121"/>
                      <a:pt x="285" y="121"/>
                      <a:pt x="285" y="121"/>
                    </a:cubicBezTo>
                    <a:cubicBezTo>
                      <a:pt x="287" y="118"/>
                      <a:pt x="288" y="114"/>
                      <a:pt x="287" y="111"/>
                    </a:cubicBezTo>
                    <a:cubicBezTo>
                      <a:pt x="277" y="87"/>
                      <a:pt x="283" y="56"/>
                      <a:pt x="301" y="37"/>
                    </a:cubicBezTo>
                    <a:cubicBezTo>
                      <a:pt x="313" y="25"/>
                      <a:pt x="329" y="18"/>
                      <a:pt x="345" y="18"/>
                    </a:cubicBezTo>
                    <a:cubicBezTo>
                      <a:pt x="350" y="18"/>
                      <a:pt x="355" y="19"/>
                      <a:pt x="359" y="20"/>
                    </a:cubicBezTo>
                    <a:cubicBezTo>
                      <a:pt x="324" y="55"/>
                      <a:pt x="324" y="55"/>
                      <a:pt x="324" y="55"/>
                    </a:cubicBezTo>
                    <a:cubicBezTo>
                      <a:pt x="315" y="65"/>
                      <a:pt x="315" y="79"/>
                      <a:pt x="324" y="88"/>
                    </a:cubicBezTo>
                    <a:cubicBezTo>
                      <a:pt x="344" y="108"/>
                      <a:pt x="344" y="108"/>
                      <a:pt x="344" y="108"/>
                    </a:cubicBezTo>
                    <a:cubicBezTo>
                      <a:pt x="348" y="112"/>
                      <a:pt x="354" y="115"/>
                      <a:pt x="360" y="115"/>
                    </a:cubicBezTo>
                    <a:cubicBezTo>
                      <a:pt x="366" y="115"/>
                      <a:pt x="372" y="112"/>
                      <a:pt x="377" y="108"/>
                    </a:cubicBezTo>
                    <a:cubicBezTo>
                      <a:pt x="411" y="73"/>
                      <a:pt x="411" y="73"/>
                      <a:pt x="411" y="73"/>
                    </a:cubicBezTo>
                    <a:cubicBezTo>
                      <a:pt x="415" y="93"/>
                      <a:pt x="409" y="115"/>
                      <a:pt x="394" y="130"/>
                    </a:cubicBezTo>
                    <a:cubicBezTo>
                      <a:pt x="381" y="143"/>
                      <a:pt x="363" y="150"/>
                      <a:pt x="345" y="150"/>
                    </a:cubicBezTo>
                    <a:cubicBezTo>
                      <a:pt x="337" y="150"/>
                      <a:pt x="329" y="148"/>
                      <a:pt x="321" y="145"/>
                    </a:cubicBezTo>
                    <a:cubicBezTo>
                      <a:pt x="318" y="144"/>
                      <a:pt x="314" y="144"/>
                      <a:pt x="311" y="147"/>
                    </a:cubicBezTo>
                    <a:cubicBezTo>
                      <a:pt x="154" y="304"/>
                      <a:pt x="154" y="304"/>
                      <a:pt x="154" y="304"/>
                    </a:cubicBezTo>
                    <a:cubicBezTo>
                      <a:pt x="151" y="307"/>
                      <a:pt x="150" y="311"/>
                      <a:pt x="152" y="315"/>
                    </a:cubicBezTo>
                    <a:cubicBezTo>
                      <a:pt x="162" y="339"/>
                      <a:pt x="156" y="370"/>
                      <a:pt x="137" y="388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Freeform 127"/>
              <p:cNvSpPr>
                <a:spLocks/>
              </p:cNvSpPr>
              <p:nvPr/>
            </p:nvSpPr>
            <p:spPr bwMode="auto">
              <a:xfrm>
                <a:off x="2447925" y="1257300"/>
                <a:ext cx="198438" cy="193675"/>
              </a:xfrm>
              <a:custGeom>
                <a:avLst/>
                <a:gdLst>
                  <a:gd name="T0" fmla="*/ 56 w 197"/>
                  <a:gd name="T1" fmla="*/ 3 h 194"/>
                  <a:gd name="T2" fmla="*/ 43 w 197"/>
                  <a:gd name="T3" fmla="*/ 3 h 194"/>
                  <a:gd name="T4" fmla="*/ 43 w 197"/>
                  <a:gd name="T5" fmla="*/ 16 h 194"/>
                  <a:gd name="T6" fmla="*/ 174 w 197"/>
                  <a:gd name="T7" fmla="*/ 147 h 194"/>
                  <a:gd name="T8" fmla="*/ 174 w 197"/>
                  <a:gd name="T9" fmla="*/ 154 h 194"/>
                  <a:gd name="T10" fmla="*/ 155 w 197"/>
                  <a:gd name="T11" fmla="*/ 174 h 194"/>
                  <a:gd name="T12" fmla="*/ 152 w 197"/>
                  <a:gd name="T13" fmla="*/ 175 h 194"/>
                  <a:gd name="T14" fmla="*/ 152 w 197"/>
                  <a:gd name="T15" fmla="*/ 175 h 194"/>
                  <a:gd name="T16" fmla="*/ 148 w 197"/>
                  <a:gd name="T17" fmla="*/ 174 h 194"/>
                  <a:gd name="T18" fmla="*/ 17 w 197"/>
                  <a:gd name="T19" fmla="*/ 43 h 194"/>
                  <a:gd name="T20" fmla="*/ 4 w 197"/>
                  <a:gd name="T21" fmla="*/ 43 h 194"/>
                  <a:gd name="T22" fmla="*/ 4 w 197"/>
                  <a:gd name="T23" fmla="*/ 56 h 194"/>
                  <a:gd name="T24" fmla="*/ 135 w 197"/>
                  <a:gd name="T25" fmla="*/ 187 h 194"/>
                  <a:gd name="T26" fmla="*/ 152 w 197"/>
                  <a:gd name="T27" fmla="*/ 194 h 194"/>
                  <a:gd name="T28" fmla="*/ 152 w 197"/>
                  <a:gd name="T29" fmla="*/ 194 h 194"/>
                  <a:gd name="T30" fmla="*/ 169 w 197"/>
                  <a:gd name="T31" fmla="*/ 187 h 194"/>
                  <a:gd name="T32" fmla="*/ 187 w 197"/>
                  <a:gd name="T33" fmla="*/ 167 h 194"/>
                  <a:gd name="T34" fmla="*/ 187 w 197"/>
                  <a:gd name="T35" fmla="*/ 134 h 194"/>
                  <a:gd name="T36" fmla="*/ 56 w 197"/>
                  <a:gd name="T37" fmla="*/ 3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7" h="194">
                    <a:moveTo>
                      <a:pt x="56" y="3"/>
                    </a:moveTo>
                    <a:cubicBezTo>
                      <a:pt x="53" y="0"/>
                      <a:pt x="47" y="0"/>
                      <a:pt x="43" y="3"/>
                    </a:cubicBezTo>
                    <a:cubicBezTo>
                      <a:pt x="39" y="7"/>
                      <a:pt x="39" y="13"/>
                      <a:pt x="43" y="16"/>
                    </a:cubicBezTo>
                    <a:cubicBezTo>
                      <a:pt x="174" y="147"/>
                      <a:pt x="174" y="147"/>
                      <a:pt x="174" y="147"/>
                    </a:cubicBezTo>
                    <a:cubicBezTo>
                      <a:pt x="176" y="149"/>
                      <a:pt x="176" y="152"/>
                      <a:pt x="174" y="154"/>
                    </a:cubicBezTo>
                    <a:cubicBezTo>
                      <a:pt x="155" y="174"/>
                      <a:pt x="155" y="174"/>
                      <a:pt x="155" y="174"/>
                    </a:cubicBezTo>
                    <a:cubicBezTo>
                      <a:pt x="154" y="175"/>
                      <a:pt x="153" y="175"/>
                      <a:pt x="152" y="175"/>
                    </a:cubicBezTo>
                    <a:cubicBezTo>
                      <a:pt x="152" y="175"/>
                      <a:pt x="152" y="175"/>
                      <a:pt x="152" y="175"/>
                    </a:cubicBezTo>
                    <a:cubicBezTo>
                      <a:pt x="151" y="175"/>
                      <a:pt x="149" y="175"/>
                      <a:pt x="148" y="174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3" y="39"/>
                      <a:pt x="7" y="39"/>
                      <a:pt x="4" y="43"/>
                    </a:cubicBezTo>
                    <a:cubicBezTo>
                      <a:pt x="0" y="46"/>
                      <a:pt x="0" y="52"/>
                      <a:pt x="4" y="56"/>
                    </a:cubicBezTo>
                    <a:cubicBezTo>
                      <a:pt x="135" y="187"/>
                      <a:pt x="135" y="187"/>
                      <a:pt x="135" y="187"/>
                    </a:cubicBezTo>
                    <a:cubicBezTo>
                      <a:pt x="140" y="191"/>
                      <a:pt x="146" y="194"/>
                      <a:pt x="152" y="194"/>
                    </a:cubicBezTo>
                    <a:cubicBezTo>
                      <a:pt x="152" y="194"/>
                      <a:pt x="152" y="194"/>
                      <a:pt x="152" y="194"/>
                    </a:cubicBezTo>
                    <a:cubicBezTo>
                      <a:pt x="158" y="194"/>
                      <a:pt x="164" y="191"/>
                      <a:pt x="169" y="187"/>
                    </a:cubicBezTo>
                    <a:cubicBezTo>
                      <a:pt x="187" y="167"/>
                      <a:pt x="187" y="167"/>
                      <a:pt x="187" y="167"/>
                    </a:cubicBezTo>
                    <a:cubicBezTo>
                      <a:pt x="197" y="158"/>
                      <a:pt x="197" y="143"/>
                      <a:pt x="187" y="134"/>
                    </a:cubicBez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Freeform 128"/>
              <p:cNvSpPr>
                <a:spLocks noEditPoints="1"/>
              </p:cNvSpPr>
              <p:nvPr/>
            </p:nvSpPr>
            <p:spPr bwMode="auto">
              <a:xfrm>
                <a:off x="2219325" y="1027113"/>
                <a:ext cx="177800" cy="176213"/>
              </a:xfrm>
              <a:custGeom>
                <a:avLst/>
                <a:gdLst>
                  <a:gd name="T0" fmla="*/ 43 w 178"/>
                  <a:gd name="T1" fmla="*/ 83 h 177"/>
                  <a:gd name="T2" fmla="*/ 49 w 178"/>
                  <a:gd name="T3" fmla="*/ 85 h 177"/>
                  <a:gd name="T4" fmla="*/ 56 w 178"/>
                  <a:gd name="T5" fmla="*/ 83 h 177"/>
                  <a:gd name="T6" fmla="*/ 62 w 178"/>
                  <a:gd name="T7" fmla="*/ 76 h 177"/>
                  <a:gd name="T8" fmla="*/ 161 w 178"/>
                  <a:gd name="T9" fmla="*/ 174 h 177"/>
                  <a:gd name="T10" fmla="*/ 167 w 178"/>
                  <a:gd name="T11" fmla="*/ 177 h 177"/>
                  <a:gd name="T12" fmla="*/ 174 w 178"/>
                  <a:gd name="T13" fmla="*/ 174 h 177"/>
                  <a:gd name="T14" fmla="*/ 174 w 178"/>
                  <a:gd name="T15" fmla="*/ 161 h 177"/>
                  <a:gd name="T16" fmla="*/ 76 w 178"/>
                  <a:gd name="T17" fmla="*/ 63 h 177"/>
                  <a:gd name="T18" fmla="*/ 82 w 178"/>
                  <a:gd name="T19" fmla="*/ 57 h 177"/>
                  <a:gd name="T20" fmla="*/ 82 w 178"/>
                  <a:gd name="T21" fmla="*/ 43 h 177"/>
                  <a:gd name="T22" fmla="*/ 43 w 178"/>
                  <a:gd name="T23" fmla="*/ 4 h 177"/>
                  <a:gd name="T24" fmla="*/ 30 w 178"/>
                  <a:gd name="T25" fmla="*/ 4 h 177"/>
                  <a:gd name="T26" fmla="*/ 3 w 178"/>
                  <a:gd name="T27" fmla="*/ 30 h 177"/>
                  <a:gd name="T28" fmla="*/ 3 w 178"/>
                  <a:gd name="T29" fmla="*/ 43 h 177"/>
                  <a:gd name="T30" fmla="*/ 43 w 178"/>
                  <a:gd name="T31" fmla="*/ 83 h 177"/>
                  <a:gd name="T32" fmla="*/ 36 w 178"/>
                  <a:gd name="T33" fmla="*/ 24 h 177"/>
                  <a:gd name="T34" fmla="*/ 62 w 178"/>
                  <a:gd name="T35" fmla="*/ 50 h 177"/>
                  <a:gd name="T36" fmla="*/ 49 w 178"/>
                  <a:gd name="T37" fmla="*/ 63 h 177"/>
                  <a:gd name="T38" fmla="*/ 23 w 178"/>
                  <a:gd name="T39" fmla="*/ 37 h 177"/>
                  <a:gd name="T40" fmla="*/ 36 w 178"/>
                  <a:gd name="T41" fmla="*/ 2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8" h="177">
                    <a:moveTo>
                      <a:pt x="43" y="83"/>
                    </a:moveTo>
                    <a:cubicBezTo>
                      <a:pt x="45" y="85"/>
                      <a:pt x="47" y="85"/>
                      <a:pt x="49" y="85"/>
                    </a:cubicBezTo>
                    <a:cubicBezTo>
                      <a:pt x="52" y="85"/>
                      <a:pt x="54" y="85"/>
                      <a:pt x="56" y="83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161" y="174"/>
                      <a:pt x="161" y="174"/>
                      <a:pt x="161" y="174"/>
                    </a:cubicBezTo>
                    <a:cubicBezTo>
                      <a:pt x="163" y="176"/>
                      <a:pt x="165" y="177"/>
                      <a:pt x="167" y="177"/>
                    </a:cubicBezTo>
                    <a:cubicBezTo>
                      <a:pt x="170" y="177"/>
                      <a:pt x="172" y="176"/>
                      <a:pt x="174" y="174"/>
                    </a:cubicBezTo>
                    <a:cubicBezTo>
                      <a:pt x="178" y="171"/>
                      <a:pt x="178" y="165"/>
                      <a:pt x="174" y="161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82" y="57"/>
                      <a:pt x="82" y="57"/>
                      <a:pt x="82" y="57"/>
                    </a:cubicBezTo>
                    <a:cubicBezTo>
                      <a:pt x="86" y="53"/>
                      <a:pt x="86" y="47"/>
                      <a:pt x="82" y="43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9" y="0"/>
                      <a:pt x="33" y="0"/>
                      <a:pt x="30" y="4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0" y="34"/>
                      <a:pt x="0" y="40"/>
                      <a:pt x="3" y="43"/>
                    </a:cubicBezTo>
                    <a:lnTo>
                      <a:pt x="43" y="83"/>
                    </a:lnTo>
                    <a:close/>
                    <a:moveTo>
                      <a:pt x="36" y="24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23" y="37"/>
                      <a:pt x="23" y="37"/>
                      <a:pt x="23" y="37"/>
                    </a:cubicBezTo>
                    <a:lnTo>
                      <a:pt x="36" y="24"/>
                    </a:ln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8194964" y="8668515"/>
            <a:ext cx="3709917" cy="1639025"/>
            <a:chOff x="8194964" y="8668515"/>
            <a:chExt cx="3709917" cy="1639025"/>
          </a:xfrm>
        </p:grpSpPr>
        <p:sp>
          <p:nvSpPr>
            <p:cNvPr id="23" name="TextBox 22"/>
            <p:cNvSpPr txBox="1"/>
            <p:nvPr/>
          </p:nvSpPr>
          <p:spPr>
            <a:xfrm>
              <a:off x="8194966" y="8668515"/>
              <a:ext cx="370991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Nulla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massa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tellus</a:t>
              </a:r>
              <a:r>
                <a:rPr lang="pl-PL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,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194964" y="9199544"/>
              <a:ext cx="3709917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fr-FR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Ludid lectus et, sagittis vehicula massa. Integer luctus lectus vel blandit congue.</a:t>
              </a:r>
              <a:endPara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3562635" y="8668515"/>
            <a:ext cx="3709917" cy="2008357"/>
            <a:chOff x="13562635" y="8668515"/>
            <a:chExt cx="3709917" cy="2008357"/>
          </a:xfrm>
        </p:grpSpPr>
        <p:sp>
          <p:nvSpPr>
            <p:cNvPr id="31" name="TextBox 30"/>
            <p:cNvSpPr txBox="1"/>
            <p:nvPr/>
          </p:nvSpPr>
          <p:spPr>
            <a:xfrm>
              <a:off x="13562637" y="8668515"/>
              <a:ext cx="3709915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Aliquam</a:t>
              </a:r>
              <a:r>
                <a:rPr lang="en-US" sz="32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imperdiet</a:t>
              </a:r>
              <a:endParaRPr lang="en-US" sz="32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562635" y="9199544"/>
              <a:ext cx="3709917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mauris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purus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621911" y="5958037"/>
            <a:ext cx="2107289" cy="2107287"/>
            <a:chOff x="13621911" y="5958037"/>
            <a:chExt cx="2107289" cy="2107287"/>
          </a:xfrm>
        </p:grpSpPr>
        <p:sp>
          <p:nvSpPr>
            <p:cNvPr id="34" name="Oval 33"/>
            <p:cNvSpPr/>
            <p:nvPr/>
          </p:nvSpPr>
          <p:spPr>
            <a:xfrm>
              <a:off x="13621911" y="5958037"/>
              <a:ext cx="2107289" cy="21072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4194876" y="6377540"/>
              <a:ext cx="961358" cy="1268280"/>
              <a:chOff x="13819030" y="6521919"/>
              <a:chExt cx="961358" cy="1268280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14165271" y="7593615"/>
                <a:ext cx="268876" cy="39317"/>
              </a:xfrm>
              <a:custGeom>
                <a:avLst/>
                <a:gdLst>
                  <a:gd name="T0" fmla="*/ 834 w 900"/>
                  <a:gd name="T1" fmla="*/ 0 h 132"/>
                  <a:gd name="T2" fmla="*/ 65 w 900"/>
                  <a:gd name="T3" fmla="*/ 0 h 132"/>
                  <a:gd name="T4" fmla="*/ 0 w 900"/>
                  <a:gd name="T5" fmla="*/ 66 h 132"/>
                  <a:gd name="T6" fmla="*/ 65 w 900"/>
                  <a:gd name="T7" fmla="*/ 132 h 132"/>
                  <a:gd name="T8" fmla="*/ 834 w 900"/>
                  <a:gd name="T9" fmla="*/ 132 h 132"/>
                  <a:gd name="T10" fmla="*/ 900 w 900"/>
                  <a:gd name="T11" fmla="*/ 66 h 132"/>
                  <a:gd name="T12" fmla="*/ 834 w 900"/>
                  <a:gd name="T1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0" h="132">
                    <a:moveTo>
                      <a:pt x="834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29" y="0"/>
                      <a:pt x="0" y="30"/>
                      <a:pt x="0" y="66"/>
                    </a:cubicBezTo>
                    <a:cubicBezTo>
                      <a:pt x="0" y="102"/>
                      <a:pt x="29" y="132"/>
                      <a:pt x="65" y="132"/>
                    </a:cubicBezTo>
                    <a:cubicBezTo>
                      <a:pt x="834" y="132"/>
                      <a:pt x="834" y="132"/>
                      <a:pt x="834" y="132"/>
                    </a:cubicBezTo>
                    <a:cubicBezTo>
                      <a:pt x="871" y="132"/>
                      <a:pt x="900" y="102"/>
                      <a:pt x="900" y="66"/>
                    </a:cubicBezTo>
                    <a:cubicBezTo>
                      <a:pt x="900" y="30"/>
                      <a:pt x="871" y="0"/>
                      <a:pt x="834" y="0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14190637" y="7672248"/>
                <a:ext cx="219413" cy="39317"/>
              </a:xfrm>
              <a:custGeom>
                <a:avLst/>
                <a:gdLst>
                  <a:gd name="T0" fmla="*/ 664 w 731"/>
                  <a:gd name="T1" fmla="*/ 0 h 133"/>
                  <a:gd name="T2" fmla="*/ 66 w 731"/>
                  <a:gd name="T3" fmla="*/ 0 h 133"/>
                  <a:gd name="T4" fmla="*/ 0 w 731"/>
                  <a:gd name="T5" fmla="*/ 66 h 133"/>
                  <a:gd name="T6" fmla="*/ 66 w 731"/>
                  <a:gd name="T7" fmla="*/ 133 h 133"/>
                  <a:gd name="T8" fmla="*/ 664 w 731"/>
                  <a:gd name="T9" fmla="*/ 133 h 133"/>
                  <a:gd name="T10" fmla="*/ 731 w 731"/>
                  <a:gd name="T11" fmla="*/ 66 h 133"/>
                  <a:gd name="T12" fmla="*/ 664 w 731"/>
                  <a:gd name="T1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1" h="133">
                    <a:moveTo>
                      <a:pt x="664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30" y="0"/>
                      <a:pt x="0" y="30"/>
                      <a:pt x="0" y="66"/>
                    </a:cubicBezTo>
                    <a:cubicBezTo>
                      <a:pt x="0" y="103"/>
                      <a:pt x="30" y="133"/>
                      <a:pt x="66" y="133"/>
                    </a:cubicBezTo>
                    <a:cubicBezTo>
                      <a:pt x="664" y="133"/>
                      <a:pt x="664" y="133"/>
                      <a:pt x="664" y="133"/>
                    </a:cubicBezTo>
                    <a:cubicBezTo>
                      <a:pt x="700" y="133"/>
                      <a:pt x="731" y="103"/>
                      <a:pt x="731" y="66"/>
                    </a:cubicBezTo>
                    <a:cubicBezTo>
                      <a:pt x="731" y="30"/>
                      <a:pt x="700" y="0"/>
                      <a:pt x="664" y="0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14279417" y="6521919"/>
                <a:ext cx="40585" cy="116682"/>
              </a:xfrm>
              <a:custGeom>
                <a:avLst/>
                <a:gdLst>
                  <a:gd name="T0" fmla="*/ 66 w 132"/>
                  <a:gd name="T1" fmla="*/ 389 h 389"/>
                  <a:gd name="T2" fmla="*/ 132 w 132"/>
                  <a:gd name="T3" fmla="*/ 322 h 389"/>
                  <a:gd name="T4" fmla="*/ 132 w 132"/>
                  <a:gd name="T5" fmla="*/ 66 h 389"/>
                  <a:gd name="T6" fmla="*/ 66 w 132"/>
                  <a:gd name="T7" fmla="*/ 0 h 389"/>
                  <a:gd name="T8" fmla="*/ 0 w 132"/>
                  <a:gd name="T9" fmla="*/ 66 h 389"/>
                  <a:gd name="T10" fmla="*/ 0 w 132"/>
                  <a:gd name="T11" fmla="*/ 322 h 389"/>
                  <a:gd name="T12" fmla="*/ 66 w 132"/>
                  <a:gd name="T13" fmla="*/ 38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389">
                    <a:moveTo>
                      <a:pt x="66" y="389"/>
                    </a:moveTo>
                    <a:cubicBezTo>
                      <a:pt x="103" y="389"/>
                      <a:pt x="132" y="359"/>
                      <a:pt x="132" y="322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30"/>
                      <a:pt x="103" y="0"/>
                      <a:pt x="66" y="0"/>
                    </a:cubicBezTo>
                    <a:cubicBezTo>
                      <a:pt x="30" y="0"/>
                      <a:pt x="0" y="30"/>
                      <a:pt x="0" y="66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359"/>
                      <a:pt x="30" y="389"/>
                      <a:pt x="66" y="389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>
                <a:off x="14216003" y="7750882"/>
                <a:ext cx="167413" cy="39317"/>
              </a:xfrm>
              <a:custGeom>
                <a:avLst/>
                <a:gdLst>
                  <a:gd name="T0" fmla="*/ 493 w 560"/>
                  <a:gd name="T1" fmla="*/ 0 h 132"/>
                  <a:gd name="T2" fmla="*/ 66 w 560"/>
                  <a:gd name="T3" fmla="*/ 0 h 132"/>
                  <a:gd name="T4" fmla="*/ 0 w 560"/>
                  <a:gd name="T5" fmla="*/ 66 h 132"/>
                  <a:gd name="T6" fmla="*/ 66 w 560"/>
                  <a:gd name="T7" fmla="*/ 132 h 132"/>
                  <a:gd name="T8" fmla="*/ 493 w 560"/>
                  <a:gd name="T9" fmla="*/ 132 h 132"/>
                  <a:gd name="T10" fmla="*/ 560 w 560"/>
                  <a:gd name="T11" fmla="*/ 66 h 132"/>
                  <a:gd name="T12" fmla="*/ 493 w 560"/>
                  <a:gd name="T1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0" h="132">
                    <a:moveTo>
                      <a:pt x="493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30" y="0"/>
                      <a:pt x="0" y="29"/>
                      <a:pt x="0" y="66"/>
                    </a:cubicBezTo>
                    <a:cubicBezTo>
                      <a:pt x="0" y="102"/>
                      <a:pt x="30" y="132"/>
                      <a:pt x="66" y="132"/>
                    </a:cubicBezTo>
                    <a:cubicBezTo>
                      <a:pt x="493" y="132"/>
                      <a:pt x="493" y="132"/>
                      <a:pt x="493" y="132"/>
                    </a:cubicBezTo>
                    <a:cubicBezTo>
                      <a:pt x="530" y="132"/>
                      <a:pt x="560" y="102"/>
                      <a:pt x="560" y="66"/>
                    </a:cubicBezTo>
                    <a:cubicBezTo>
                      <a:pt x="560" y="29"/>
                      <a:pt x="530" y="0"/>
                      <a:pt x="493" y="0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3"/>
              <p:cNvSpPr>
                <a:spLocks/>
              </p:cNvSpPr>
              <p:nvPr/>
            </p:nvSpPr>
            <p:spPr bwMode="auto">
              <a:xfrm>
                <a:off x="14503902" y="6590406"/>
                <a:ext cx="82439" cy="111609"/>
              </a:xfrm>
              <a:custGeom>
                <a:avLst/>
                <a:gdLst>
                  <a:gd name="T0" fmla="*/ 42 w 278"/>
                  <a:gd name="T1" fmla="*/ 354 h 372"/>
                  <a:gd name="T2" fmla="*/ 133 w 278"/>
                  <a:gd name="T3" fmla="*/ 330 h 372"/>
                  <a:gd name="T4" fmla="*/ 260 w 278"/>
                  <a:gd name="T5" fmla="*/ 108 h 372"/>
                  <a:gd name="T6" fmla="*/ 236 w 278"/>
                  <a:gd name="T7" fmla="*/ 18 h 372"/>
                  <a:gd name="T8" fmla="*/ 147 w 278"/>
                  <a:gd name="T9" fmla="*/ 43 h 372"/>
                  <a:gd name="T10" fmla="*/ 18 w 278"/>
                  <a:gd name="T11" fmla="*/ 264 h 372"/>
                  <a:gd name="T12" fmla="*/ 42 w 278"/>
                  <a:gd name="T13" fmla="*/ 354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372">
                    <a:moveTo>
                      <a:pt x="42" y="354"/>
                    </a:moveTo>
                    <a:cubicBezTo>
                      <a:pt x="74" y="372"/>
                      <a:pt x="114" y="361"/>
                      <a:pt x="133" y="330"/>
                    </a:cubicBezTo>
                    <a:cubicBezTo>
                      <a:pt x="260" y="108"/>
                      <a:pt x="260" y="108"/>
                      <a:pt x="260" y="108"/>
                    </a:cubicBezTo>
                    <a:cubicBezTo>
                      <a:pt x="278" y="77"/>
                      <a:pt x="268" y="37"/>
                      <a:pt x="236" y="18"/>
                    </a:cubicBezTo>
                    <a:cubicBezTo>
                      <a:pt x="204" y="0"/>
                      <a:pt x="164" y="11"/>
                      <a:pt x="147" y="43"/>
                    </a:cubicBezTo>
                    <a:cubicBezTo>
                      <a:pt x="18" y="264"/>
                      <a:pt x="18" y="264"/>
                      <a:pt x="18" y="264"/>
                    </a:cubicBezTo>
                    <a:cubicBezTo>
                      <a:pt x="0" y="296"/>
                      <a:pt x="11" y="336"/>
                      <a:pt x="42" y="354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4"/>
              <p:cNvSpPr>
                <a:spLocks/>
              </p:cNvSpPr>
              <p:nvPr/>
            </p:nvSpPr>
            <p:spPr bwMode="auto">
              <a:xfrm>
                <a:off x="14013077" y="6590406"/>
                <a:ext cx="83707" cy="111609"/>
              </a:xfrm>
              <a:custGeom>
                <a:avLst/>
                <a:gdLst>
                  <a:gd name="T0" fmla="*/ 147 w 279"/>
                  <a:gd name="T1" fmla="*/ 330 h 372"/>
                  <a:gd name="T2" fmla="*/ 236 w 279"/>
                  <a:gd name="T3" fmla="*/ 354 h 372"/>
                  <a:gd name="T4" fmla="*/ 261 w 279"/>
                  <a:gd name="T5" fmla="*/ 264 h 372"/>
                  <a:gd name="T6" fmla="*/ 133 w 279"/>
                  <a:gd name="T7" fmla="*/ 43 h 372"/>
                  <a:gd name="T8" fmla="*/ 43 w 279"/>
                  <a:gd name="T9" fmla="*/ 18 h 372"/>
                  <a:gd name="T10" fmla="*/ 19 w 279"/>
                  <a:gd name="T11" fmla="*/ 108 h 372"/>
                  <a:gd name="T12" fmla="*/ 147 w 279"/>
                  <a:gd name="T13" fmla="*/ 33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9" h="372">
                    <a:moveTo>
                      <a:pt x="147" y="330"/>
                    </a:moveTo>
                    <a:cubicBezTo>
                      <a:pt x="165" y="361"/>
                      <a:pt x="206" y="372"/>
                      <a:pt x="236" y="354"/>
                    </a:cubicBezTo>
                    <a:cubicBezTo>
                      <a:pt x="268" y="336"/>
                      <a:pt x="279" y="296"/>
                      <a:pt x="261" y="264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115" y="11"/>
                      <a:pt x="74" y="0"/>
                      <a:pt x="43" y="18"/>
                    </a:cubicBezTo>
                    <a:cubicBezTo>
                      <a:pt x="12" y="37"/>
                      <a:pt x="0" y="77"/>
                      <a:pt x="19" y="108"/>
                    </a:cubicBezTo>
                    <a:lnTo>
                      <a:pt x="147" y="330"/>
                    </a:ln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5"/>
              <p:cNvSpPr>
                <a:spLocks/>
              </p:cNvSpPr>
              <p:nvPr/>
            </p:nvSpPr>
            <p:spPr bwMode="auto">
              <a:xfrm>
                <a:off x="13819030" y="6783184"/>
                <a:ext cx="111609" cy="83707"/>
              </a:xfrm>
              <a:custGeom>
                <a:avLst/>
                <a:gdLst>
                  <a:gd name="T0" fmla="*/ 330 w 372"/>
                  <a:gd name="T1" fmla="*/ 147 h 278"/>
                  <a:gd name="T2" fmla="*/ 108 w 372"/>
                  <a:gd name="T3" fmla="*/ 18 h 278"/>
                  <a:gd name="T4" fmla="*/ 18 w 372"/>
                  <a:gd name="T5" fmla="*/ 42 h 278"/>
                  <a:gd name="T6" fmla="*/ 42 w 372"/>
                  <a:gd name="T7" fmla="*/ 133 h 278"/>
                  <a:gd name="T8" fmla="*/ 264 w 372"/>
                  <a:gd name="T9" fmla="*/ 260 h 278"/>
                  <a:gd name="T10" fmla="*/ 354 w 372"/>
                  <a:gd name="T11" fmla="*/ 236 h 278"/>
                  <a:gd name="T12" fmla="*/ 330 w 372"/>
                  <a:gd name="T13" fmla="*/ 147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2" h="278">
                    <a:moveTo>
                      <a:pt x="330" y="147"/>
                    </a:moveTo>
                    <a:cubicBezTo>
                      <a:pt x="108" y="18"/>
                      <a:pt x="108" y="18"/>
                      <a:pt x="108" y="18"/>
                    </a:cubicBezTo>
                    <a:cubicBezTo>
                      <a:pt x="76" y="0"/>
                      <a:pt x="36" y="11"/>
                      <a:pt x="18" y="42"/>
                    </a:cubicBezTo>
                    <a:cubicBezTo>
                      <a:pt x="0" y="74"/>
                      <a:pt x="10" y="114"/>
                      <a:pt x="42" y="133"/>
                    </a:cubicBezTo>
                    <a:cubicBezTo>
                      <a:pt x="264" y="260"/>
                      <a:pt x="264" y="260"/>
                      <a:pt x="264" y="260"/>
                    </a:cubicBezTo>
                    <a:cubicBezTo>
                      <a:pt x="296" y="278"/>
                      <a:pt x="336" y="268"/>
                      <a:pt x="354" y="236"/>
                    </a:cubicBezTo>
                    <a:cubicBezTo>
                      <a:pt x="372" y="204"/>
                      <a:pt x="361" y="164"/>
                      <a:pt x="330" y="147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6"/>
              <p:cNvSpPr>
                <a:spLocks/>
              </p:cNvSpPr>
              <p:nvPr/>
            </p:nvSpPr>
            <p:spPr bwMode="auto">
              <a:xfrm>
                <a:off x="14668779" y="6783184"/>
                <a:ext cx="111609" cy="83707"/>
              </a:xfrm>
              <a:custGeom>
                <a:avLst/>
                <a:gdLst>
                  <a:gd name="T0" fmla="*/ 354 w 372"/>
                  <a:gd name="T1" fmla="*/ 42 h 278"/>
                  <a:gd name="T2" fmla="*/ 264 w 372"/>
                  <a:gd name="T3" fmla="*/ 18 h 278"/>
                  <a:gd name="T4" fmla="*/ 43 w 372"/>
                  <a:gd name="T5" fmla="*/ 147 h 278"/>
                  <a:gd name="T6" fmla="*/ 18 w 372"/>
                  <a:gd name="T7" fmla="*/ 236 h 278"/>
                  <a:gd name="T8" fmla="*/ 108 w 372"/>
                  <a:gd name="T9" fmla="*/ 260 h 278"/>
                  <a:gd name="T10" fmla="*/ 330 w 372"/>
                  <a:gd name="T11" fmla="*/ 133 h 278"/>
                  <a:gd name="T12" fmla="*/ 354 w 372"/>
                  <a:gd name="T13" fmla="*/ 42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2" h="278">
                    <a:moveTo>
                      <a:pt x="354" y="42"/>
                    </a:moveTo>
                    <a:cubicBezTo>
                      <a:pt x="336" y="11"/>
                      <a:pt x="296" y="0"/>
                      <a:pt x="264" y="18"/>
                    </a:cubicBezTo>
                    <a:cubicBezTo>
                      <a:pt x="43" y="147"/>
                      <a:pt x="43" y="147"/>
                      <a:pt x="43" y="147"/>
                    </a:cubicBezTo>
                    <a:cubicBezTo>
                      <a:pt x="11" y="164"/>
                      <a:pt x="0" y="204"/>
                      <a:pt x="18" y="236"/>
                    </a:cubicBezTo>
                    <a:cubicBezTo>
                      <a:pt x="36" y="268"/>
                      <a:pt x="77" y="278"/>
                      <a:pt x="108" y="260"/>
                    </a:cubicBezTo>
                    <a:cubicBezTo>
                      <a:pt x="330" y="133"/>
                      <a:pt x="330" y="133"/>
                      <a:pt x="330" y="133"/>
                    </a:cubicBezTo>
                    <a:cubicBezTo>
                      <a:pt x="361" y="114"/>
                      <a:pt x="372" y="74"/>
                      <a:pt x="354" y="42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7"/>
              <p:cNvSpPr>
                <a:spLocks/>
              </p:cNvSpPr>
              <p:nvPr/>
            </p:nvSpPr>
            <p:spPr bwMode="auto">
              <a:xfrm>
                <a:off x="14157662" y="7029231"/>
                <a:ext cx="285364" cy="428678"/>
              </a:xfrm>
              <a:custGeom>
                <a:avLst/>
                <a:gdLst>
                  <a:gd name="T0" fmla="*/ 948 w 951"/>
                  <a:gd name="T1" fmla="*/ 48 h 1427"/>
                  <a:gd name="T2" fmla="*/ 948 w 951"/>
                  <a:gd name="T3" fmla="*/ 45 h 1427"/>
                  <a:gd name="T4" fmla="*/ 939 w 951"/>
                  <a:gd name="T5" fmla="*/ 30 h 1427"/>
                  <a:gd name="T6" fmla="*/ 936 w 951"/>
                  <a:gd name="T7" fmla="*/ 25 h 1427"/>
                  <a:gd name="T8" fmla="*/ 918 w 951"/>
                  <a:gd name="T9" fmla="*/ 9 h 1427"/>
                  <a:gd name="T10" fmla="*/ 917 w 951"/>
                  <a:gd name="T11" fmla="*/ 8 h 1427"/>
                  <a:gd name="T12" fmla="*/ 917 w 951"/>
                  <a:gd name="T13" fmla="*/ 8 h 1427"/>
                  <a:gd name="T14" fmla="*/ 896 w 951"/>
                  <a:gd name="T15" fmla="*/ 1 h 1427"/>
                  <a:gd name="T16" fmla="*/ 892 w 951"/>
                  <a:gd name="T17" fmla="*/ 0 h 1427"/>
                  <a:gd name="T18" fmla="*/ 880 w 951"/>
                  <a:gd name="T19" fmla="*/ 1 h 1427"/>
                  <a:gd name="T20" fmla="*/ 866 w 951"/>
                  <a:gd name="T21" fmla="*/ 3 h 1427"/>
                  <a:gd name="T22" fmla="*/ 865 w 951"/>
                  <a:gd name="T23" fmla="*/ 3 h 1427"/>
                  <a:gd name="T24" fmla="*/ 742 w 951"/>
                  <a:gd name="T25" fmla="*/ 56 h 1427"/>
                  <a:gd name="T26" fmla="*/ 739 w 951"/>
                  <a:gd name="T27" fmla="*/ 58 h 1427"/>
                  <a:gd name="T28" fmla="*/ 598 w 951"/>
                  <a:gd name="T29" fmla="*/ 81 h 1427"/>
                  <a:gd name="T30" fmla="*/ 516 w 951"/>
                  <a:gd name="T31" fmla="*/ 15 h 1427"/>
                  <a:gd name="T32" fmla="*/ 513 w 951"/>
                  <a:gd name="T33" fmla="*/ 13 h 1427"/>
                  <a:gd name="T34" fmla="*/ 497 w 951"/>
                  <a:gd name="T35" fmla="*/ 5 h 1427"/>
                  <a:gd name="T36" fmla="*/ 489 w 951"/>
                  <a:gd name="T37" fmla="*/ 2 h 1427"/>
                  <a:gd name="T38" fmla="*/ 474 w 951"/>
                  <a:gd name="T39" fmla="*/ 1 h 1427"/>
                  <a:gd name="T40" fmla="*/ 464 w 951"/>
                  <a:gd name="T41" fmla="*/ 2 h 1427"/>
                  <a:gd name="T42" fmla="*/ 449 w 951"/>
                  <a:gd name="T43" fmla="*/ 6 h 1427"/>
                  <a:gd name="T44" fmla="*/ 440 w 951"/>
                  <a:gd name="T45" fmla="*/ 11 h 1427"/>
                  <a:gd name="T46" fmla="*/ 434 w 951"/>
                  <a:gd name="T47" fmla="*/ 15 h 1427"/>
                  <a:gd name="T48" fmla="*/ 352 w 951"/>
                  <a:gd name="T49" fmla="*/ 81 h 1427"/>
                  <a:gd name="T50" fmla="*/ 212 w 951"/>
                  <a:gd name="T51" fmla="*/ 58 h 1427"/>
                  <a:gd name="T52" fmla="*/ 207 w 951"/>
                  <a:gd name="T53" fmla="*/ 56 h 1427"/>
                  <a:gd name="T54" fmla="*/ 85 w 951"/>
                  <a:gd name="T55" fmla="*/ 3 h 1427"/>
                  <a:gd name="T56" fmla="*/ 58 w 951"/>
                  <a:gd name="T57" fmla="*/ 1 h 1427"/>
                  <a:gd name="T58" fmla="*/ 57 w 951"/>
                  <a:gd name="T59" fmla="*/ 1 h 1427"/>
                  <a:gd name="T60" fmla="*/ 34 w 951"/>
                  <a:gd name="T61" fmla="*/ 8 h 1427"/>
                  <a:gd name="T62" fmla="*/ 33 w 951"/>
                  <a:gd name="T63" fmla="*/ 8 h 1427"/>
                  <a:gd name="T64" fmla="*/ 28 w 951"/>
                  <a:gd name="T65" fmla="*/ 13 h 1427"/>
                  <a:gd name="T66" fmla="*/ 15 w 951"/>
                  <a:gd name="T67" fmla="*/ 24 h 1427"/>
                  <a:gd name="T68" fmla="*/ 7 w 951"/>
                  <a:gd name="T69" fmla="*/ 38 h 1427"/>
                  <a:gd name="T70" fmla="*/ 2 w 951"/>
                  <a:gd name="T71" fmla="*/ 45 h 1427"/>
                  <a:gd name="T72" fmla="*/ 2 w 951"/>
                  <a:gd name="T73" fmla="*/ 47 h 1427"/>
                  <a:gd name="T74" fmla="*/ 0 w 951"/>
                  <a:gd name="T75" fmla="*/ 69 h 1427"/>
                  <a:gd name="T76" fmla="*/ 0 w 951"/>
                  <a:gd name="T77" fmla="*/ 72 h 1427"/>
                  <a:gd name="T78" fmla="*/ 3 w 951"/>
                  <a:gd name="T79" fmla="*/ 84 h 1427"/>
                  <a:gd name="T80" fmla="*/ 7 w 951"/>
                  <a:gd name="T81" fmla="*/ 97 h 1427"/>
                  <a:gd name="T82" fmla="*/ 8 w 951"/>
                  <a:gd name="T83" fmla="*/ 98 h 1427"/>
                  <a:gd name="T84" fmla="*/ 234 w 951"/>
                  <a:gd name="T85" fmla="*/ 682 h 1427"/>
                  <a:gd name="T86" fmla="*/ 281 w 951"/>
                  <a:gd name="T87" fmla="*/ 1361 h 1427"/>
                  <a:gd name="T88" fmla="*/ 347 w 951"/>
                  <a:gd name="T89" fmla="*/ 1427 h 1427"/>
                  <a:gd name="T90" fmla="*/ 413 w 951"/>
                  <a:gd name="T91" fmla="*/ 1361 h 1427"/>
                  <a:gd name="T92" fmla="*/ 364 w 951"/>
                  <a:gd name="T93" fmla="*/ 657 h 1427"/>
                  <a:gd name="T94" fmla="*/ 211 w 951"/>
                  <a:gd name="T95" fmla="*/ 203 h 1427"/>
                  <a:gd name="T96" fmla="*/ 436 w 951"/>
                  <a:gd name="T97" fmla="*/ 183 h 1427"/>
                  <a:gd name="T98" fmla="*/ 475 w 951"/>
                  <a:gd name="T99" fmla="*/ 151 h 1427"/>
                  <a:gd name="T100" fmla="*/ 515 w 951"/>
                  <a:gd name="T101" fmla="*/ 183 h 1427"/>
                  <a:gd name="T102" fmla="*/ 740 w 951"/>
                  <a:gd name="T103" fmla="*/ 204 h 1427"/>
                  <a:gd name="T104" fmla="*/ 586 w 951"/>
                  <a:gd name="T105" fmla="*/ 657 h 1427"/>
                  <a:gd name="T106" fmla="*/ 537 w 951"/>
                  <a:gd name="T107" fmla="*/ 1361 h 1427"/>
                  <a:gd name="T108" fmla="*/ 603 w 951"/>
                  <a:gd name="T109" fmla="*/ 1427 h 1427"/>
                  <a:gd name="T110" fmla="*/ 669 w 951"/>
                  <a:gd name="T111" fmla="*/ 1361 h 1427"/>
                  <a:gd name="T112" fmla="*/ 715 w 951"/>
                  <a:gd name="T113" fmla="*/ 682 h 1427"/>
                  <a:gd name="T114" fmla="*/ 943 w 951"/>
                  <a:gd name="T115" fmla="*/ 98 h 1427"/>
                  <a:gd name="T116" fmla="*/ 943 w 951"/>
                  <a:gd name="T117" fmla="*/ 97 h 1427"/>
                  <a:gd name="T118" fmla="*/ 948 w 951"/>
                  <a:gd name="T119" fmla="*/ 80 h 1427"/>
                  <a:gd name="T120" fmla="*/ 950 w 951"/>
                  <a:gd name="T121" fmla="*/ 73 h 1427"/>
                  <a:gd name="T122" fmla="*/ 948 w 951"/>
                  <a:gd name="T123" fmla="*/ 48 h 1427"/>
                  <a:gd name="T124" fmla="*/ 948 w 951"/>
                  <a:gd name="T125" fmla="*/ 48 h 1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51" h="1427">
                    <a:moveTo>
                      <a:pt x="948" y="48"/>
                    </a:moveTo>
                    <a:cubicBezTo>
                      <a:pt x="948" y="47"/>
                      <a:pt x="948" y="46"/>
                      <a:pt x="948" y="45"/>
                    </a:cubicBezTo>
                    <a:cubicBezTo>
                      <a:pt x="946" y="40"/>
                      <a:pt x="943" y="35"/>
                      <a:pt x="939" y="30"/>
                    </a:cubicBezTo>
                    <a:cubicBezTo>
                      <a:pt x="938" y="28"/>
                      <a:pt x="938" y="26"/>
                      <a:pt x="936" y="25"/>
                    </a:cubicBezTo>
                    <a:cubicBezTo>
                      <a:pt x="931" y="18"/>
                      <a:pt x="925" y="13"/>
                      <a:pt x="918" y="9"/>
                    </a:cubicBezTo>
                    <a:cubicBezTo>
                      <a:pt x="917" y="9"/>
                      <a:pt x="917" y="9"/>
                      <a:pt x="917" y="8"/>
                    </a:cubicBezTo>
                    <a:cubicBezTo>
                      <a:pt x="917" y="8"/>
                      <a:pt x="917" y="8"/>
                      <a:pt x="917" y="8"/>
                    </a:cubicBezTo>
                    <a:cubicBezTo>
                      <a:pt x="911" y="5"/>
                      <a:pt x="904" y="3"/>
                      <a:pt x="896" y="1"/>
                    </a:cubicBezTo>
                    <a:cubicBezTo>
                      <a:pt x="895" y="1"/>
                      <a:pt x="893" y="0"/>
                      <a:pt x="892" y="0"/>
                    </a:cubicBezTo>
                    <a:cubicBezTo>
                      <a:pt x="888" y="0"/>
                      <a:pt x="884" y="1"/>
                      <a:pt x="880" y="1"/>
                    </a:cubicBezTo>
                    <a:cubicBezTo>
                      <a:pt x="875" y="2"/>
                      <a:pt x="871" y="1"/>
                      <a:pt x="866" y="3"/>
                    </a:cubicBezTo>
                    <a:cubicBezTo>
                      <a:pt x="866" y="3"/>
                      <a:pt x="865" y="3"/>
                      <a:pt x="865" y="3"/>
                    </a:cubicBezTo>
                    <a:cubicBezTo>
                      <a:pt x="819" y="18"/>
                      <a:pt x="779" y="38"/>
                      <a:pt x="742" y="56"/>
                    </a:cubicBezTo>
                    <a:cubicBezTo>
                      <a:pt x="739" y="58"/>
                      <a:pt x="739" y="58"/>
                      <a:pt x="739" y="58"/>
                    </a:cubicBezTo>
                    <a:cubicBezTo>
                      <a:pt x="681" y="87"/>
                      <a:pt x="633" y="110"/>
                      <a:pt x="598" y="81"/>
                    </a:cubicBezTo>
                    <a:cubicBezTo>
                      <a:pt x="516" y="15"/>
                      <a:pt x="516" y="15"/>
                      <a:pt x="516" y="15"/>
                    </a:cubicBezTo>
                    <a:cubicBezTo>
                      <a:pt x="515" y="14"/>
                      <a:pt x="514" y="13"/>
                      <a:pt x="513" y="13"/>
                    </a:cubicBezTo>
                    <a:cubicBezTo>
                      <a:pt x="508" y="9"/>
                      <a:pt x="503" y="7"/>
                      <a:pt x="497" y="5"/>
                    </a:cubicBezTo>
                    <a:cubicBezTo>
                      <a:pt x="495" y="4"/>
                      <a:pt x="492" y="3"/>
                      <a:pt x="489" y="2"/>
                    </a:cubicBezTo>
                    <a:cubicBezTo>
                      <a:pt x="484" y="1"/>
                      <a:pt x="479" y="1"/>
                      <a:pt x="474" y="1"/>
                    </a:cubicBezTo>
                    <a:cubicBezTo>
                      <a:pt x="470" y="1"/>
                      <a:pt x="467" y="1"/>
                      <a:pt x="464" y="2"/>
                    </a:cubicBezTo>
                    <a:cubicBezTo>
                      <a:pt x="459" y="3"/>
                      <a:pt x="454" y="4"/>
                      <a:pt x="449" y="6"/>
                    </a:cubicBezTo>
                    <a:cubicBezTo>
                      <a:pt x="446" y="7"/>
                      <a:pt x="443" y="9"/>
                      <a:pt x="440" y="11"/>
                    </a:cubicBezTo>
                    <a:cubicBezTo>
                      <a:pt x="438" y="12"/>
                      <a:pt x="436" y="13"/>
                      <a:pt x="434" y="15"/>
                    </a:cubicBezTo>
                    <a:cubicBezTo>
                      <a:pt x="352" y="81"/>
                      <a:pt x="352" y="81"/>
                      <a:pt x="352" y="81"/>
                    </a:cubicBezTo>
                    <a:cubicBezTo>
                      <a:pt x="316" y="110"/>
                      <a:pt x="269" y="87"/>
                      <a:pt x="212" y="58"/>
                    </a:cubicBezTo>
                    <a:cubicBezTo>
                      <a:pt x="207" y="56"/>
                      <a:pt x="207" y="56"/>
                      <a:pt x="207" y="56"/>
                    </a:cubicBezTo>
                    <a:cubicBezTo>
                      <a:pt x="171" y="38"/>
                      <a:pt x="132" y="18"/>
                      <a:pt x="85" y="3"/>
                    </a:cubicBezTo>
                    <a:cubicBezTo>
                      <a:pt x="76" y="0"/>
                      <a:pt x="67" y="0"/>
                      <a:pt x="58" y="1"/>
                    </a:cubicBezTo>
                    <a:cubicBezTo>
                      <a:pt x="58" y="1"/>
                      <a:pt x="57" y="1"/>
                      <a:pt x="57" y="1"/>
                    </a:cubicBezTo>
                    <a:cubicBezTo>
                      <a:pt x="49" y="2"/>
                      <a:pt x="41" y="4"/>
                      <a:pt x="34" y="8"/>
                    </a:cubicBezTo>
                    <a:cubicBezTo>
                      <a:pt x="34" y="8"/>
                      <a:pt x="33" y="8"/>
                      <a:pt x="33" y="8"/>
                    </a:cubicBezTo>
                    <a:cubicBezTo>
                      <a:pt x="31" y="10"/>
                      <a:pt x="30" y="12"/>
                      <a:pt x="28" y="13"/>
                    </a:cubicBezTo>
                    <a:cubicBezTo>
                      <a:pt x="23" y="16"/>
                      <a:pt x="18" y="20"/>
                      <a:pt x="15" y="24"/>
                    </a:cubicBezTo>
                    <a:cubicBezTo>
                      <a:pt x="11" y="28"/>
                      <a:pt x="9" y="33"/>
                      <a:pt x="7" y="38"/>
                    </a:cubicBezTo>
                    <a:cubicBezTo>
                      <a:pt x="5" y="41"/>
                      <a:pt x="3" y="43"/>
                      <a:pt x="2" y="45"/>
                    </a:cubicBezTo>
                    <a:cubicBezTo>
                      <a:pt x="2" y="46"/>
                      <a:pt x="2" y="46"/>
                      <a:pt x="2" y="47"/>
                    </a:cubicBezTo>
                    <a:cubicBezTo>
                      <a:pt x="0" y="54"/>
                      <a:pt x="0" y="61"/>
                      <a:pt x="0" y="69"/>
                    </a:cubicBezTo>
                    <a:cubicBezTo>
                      <a:pt x="0" y="70"/>
                      <a:pt x="0" y="71"/>
                      <a:pt x="0" y="72"/>
                    </a:cubicBezTo>
                    <a:cubicBezTo>
                      <a:pt x="0" y="76"/>
                      <a:pt x="2" y="80"/>
                      <a:pt x="3" y="84"/>
                    </a:cubicBezTo>
                    <a:cubicBezTo>
                      <a:pt x="4" y="88"/>
                      <a:pt x="5" y="93"/>
                      <a:pt x="7" y="97"/>
                    </a:cubicBezTo>
                    <a:cubicBezTo>
                      <a:pt x="8" y="97"/>
                      <a:pt x="8" y="98"/>
                      <a:pt x="8" y="98"/>
                    </a:cubicBezTo>
                    <a:cubicBezTo>
                      <a:pt x="128" y="316"/>
                      <a:pt x="196" y="492"/>
                      <a:pt x="234" y="682"/>
                    </a:cubicBezTo>
                    <a:cubicBezTo>
                      <a:pt x="273" y="875"/>
                      <a:pt x="281" y="1083"/>
                      <a:pt x="281" y="1361"/>
                    </a:cubicBezTo>
                    <a:cubicBezTo>
                      <a:pt x="281" y="1398"/>
                      <a:pt x="310" y="1427"/>
                      <a:pt x="347" y="1427"/>
                    </a:cubicBezTo>
                    <a:cubicBezTo>
                      <a:pt x="383" y="1427"/>
                      <a:pt x="413" y="1398"/>
                      <a:pt x="413" y="1361"/>
                    </a:cubicBezTo>
                    <a:cubicBezTo>
                      <a:pt x="413" y="1073"/>
                      <a:pt x="404" y="857"/>
                      <a:pt x="364" y="657"/>
                    </a:cubicBezTo>
                    <a:cubicBezTo>
                      <a:pt x="334" y="505"/>
                      <a:pt x="286" y="362"/>
                      <a:pt x="211" y="203"/>
                    </a:cubicBezTo>
                    <a:cubicBezTo>
                      <a:pt x="286" y="236"/>
                      <a:pt x="355" y="249"/>
                      <a:pt x="436" y="183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515" y="183"/>
                      <a:pt x="515" y="183"/>
                      <a:pt x="515" y="183"/>
                    </a:cubicBezTo>
                    <a:cubicBezTo>
                      <a:pt x="595" y="249"/>
                      <a:pt x="665" y="237"/>
                      <a:pt x="740" y="204"/>
                    </a:cubicBezTo>
                    <a:cubicBezTo>
                      <a:pt x="664" y="362"/>
                      <a:pt x="616" y="505"/>
                      <a:pt x="586" y="657"/>
                    </a:cubicBezTo>
                    <a:cubicBezTo>
                      <a:pt x="546" y="858"/>
                      <a:pt x="538" y="1073"/>
                      <a:pt x="537" y="1361"/>
                    </a:cubicBezTo>
                    <a:cubicBezTo>
                      <a:pt x="537" y="1398"/>
                      <a:pt x="567" y="1427"/>
                      <a:pt x="603" y="1427"/>
                    </a:cubicBezTo>
                    <a:cubicBezTo>
                      <a:pt x="639" y="1427"/>
                      <a:pt x="669" y="1398"/>
                      <a:pt x="669" y="1361"/>
                    </a:cubicBezTo>
                    <a:cubicBezTo>
                      <a:pt x="669" y="1083"/>
                      <a:pt x="677" y="875"/>
                      <a:pt x="715" y="682"/>
                    </a:cubicBezTo>
                    <a:cubicBezTo>
                      <a:pt x="754" y="492"/>
                      <a:pt x="822" y="316"/>
                      <a:pt x="943" y="98"/>
                    </a:cubicBezTo>
                    <a:cubicBezTo>
                      <a:pt x="943" y="97"/>
                      <a:pt x="943" y="97"/>
                      <a:pt x="943" y="97"/>
                    </a:cubicBezTo>
                    <a:cubicBezTo>
                      <a:pt x="946" y="92"/>
                      <a:pt x="947" y="86"/>
                      <a:pt x="948" y="80"/>
                    </a:cubicBezTo>
                    <a:cubicBezTo>
                      <a:pt x="949" y="78"/>
                      <a:pt x="950" y="75"/>
                      <a:pt x="950" y="73"/>
                    </a:cubicBezTo>
                    <a:cubicBezTo>
                      <a:pt x="951" y="65"/>
                      <a:pt x="950" y="57"/>
                      <a:pt x="948" y="48"/>
                    </a:cubicBezTo>
                    <a:cubicBezTo>
                      <a:pt x="948" y="48"/>
                      <a:pt x="948" y="48"/>
                      <a:pt x="948" y="48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8"/>
              <p:cNvSpPr>
                <a:spLocks noEditPoints="1"/>
              </p:cNvSpPr>
              <p:nvPr/>
            </p:nvSpPr>
            <p:spPr bwMode="auto">
              <a:xfrm>
                <a:off x="13947127" y="6727380"/>
                <a:ext cx="705165" cy="819308"/>
              </a:xfrm>
              <a:custGeom>
                <a:avLst/>
                <a:gdLst>
                  <a:gd name="T0" fmla="*/ 1626 w 2353"/>
                  <a:gd name="T1" fmla="*/ 90 h 2737"/>
                  <a:gd name="T2" fmla="*/ 1176 w 2353"/>
                  <a:gd name="T3" fmla="*/ 0 h 2737"/>
                  <a:gd name="T4" fmla="*/ 726 w 2353"/>
                  <a:gd name="T5" fmla="*/ 90 h 2737"/>
                  <a:gd name="T6" fmla="*/ 344 w 2353"/>
                  <a:gd name="T7" fmla="*/ 345 h 2737"/>
                  <a:gd name="T8" fmla="*/ 91 w 2353"/>
                  <a:gd name="T9" fmla="*/ 724 h 2737"/>
                  <a:gd name="T10" fmla="*/ 89 w 2353"/>
                  <a:gd name="T11" fmla="*/ 727 h 2737"/>
                  <a:gd name="T12" fmla="*/ 0 w 2353"/>
                  <a:gd name="T13" fmla="*/ 1177 h 2737"/>
                  <a:gd name="T14" fmla="*/ 58 w 2353"/>
                  <a:gd name="T15" fmla="*/ 1541 h 2737"/>
                  <a:gd name="T16" fmla="*/ 226 w 2353"/>
                  <a:gd name="T17" fmla="*/ 1870 h 2737"/>
                  <a:gd name="T18" fmla="*/ 527 w 2353"/>
                  <a:gd name="T19" fmla="*/ 2233 h 2737"/>
                  <a:gd name="T20" fmla="*/ 726 w 2353"/>
                  <a:gd name="T21" fmla="*/ 2671 h 2737"/>
                  <a:gd name="T22" fmla="*/ 792 w 2353"/>
                  <a:gd name="T23" fmla="*/ 2737 h 2737"/>
                  <a:gd name="T24" fmla="*/ 1566 w 2353"/>
                  <a:gd name="T25" fmla="*/ 2737 h 2737"/>
                  <a:gd name="T26" fmla="*/ 1632 w 2353"/>
                  <a:gd name="T27" fmla="*/ 2671 h 2737"/>
                  <a:gd name="T28" fmla="*/ 1830 w 2353"/>
                  <a:gd name="T29" fmla="*/ 2230 h 2737"/>
                  <a:gd name="T30" fmla="*/ 2127 w 2353"/>
                  <a:gd name="T31" fmla="*/ 1870 h 2737"/>
                  <a:gd name="T32" fmla="*/ 2295 w 2353"/>
                  <a:gd name="T33" fmla="*/ 1541 h 2737"/>
                  <a:gd name="T34" fmla="*/ 2353 w 2353"/>
                  <a:gd name="T35" fmla="*/ 1177 h 2737"/>
                  <a:gd name="T36" fmla="*/ 2008 w 2353"/>
                  <a:gd name="T37" fmla="*/ 345 h 2737"/>
                  <a:gd name="T38" fmla="*/ 1626 w 2353"/>
                  <a:gd name="T39" fmla="*/ 90 h 2737"/>
                  <a:gd name="T40" fmla="*/ 2169 w 2353"/>
                  <a:gd name="T41" fmla="*/ 1501 h 2737"/>
                  <a:gd name="T42" fmla="*/ 2020 w 2353"/>
                  <a:gd name="T43" fmla="*/ 1792 h 2737"/>
                  <a:gd name="T44" fmla="*/ 1732 w 2353"/>
                  <a:gd name="T45" fmla="*/ 2142 h 2737"/>
                  <a:gd name="T46" fmla="*/ 1501 w 2353"/>
                  <a:gd name="T47" fmla="*/ 2606 h 2737"/>
                  <a:gd name="T48" fmla="*/ 856 w 2353"/>
                  <a:gd name="T49" fmla="*/ 2606 h 2737"/>
                  <a:gd name="T50" fmla="*/ 625 w 2353"/>
                  <a:gd name="T51" fmla="*/ 2145 h 2737"/>
                  <a:gd name="T52" fmla="*/ 625 w 2353"/>
                  <a:gd name="T53" fmla="*/ 2145 h 2737"/>
                  <a:gd name="T54" fmla="*/ 332 w 2353"/>
                  <a:gd name="T55" fmla="*/ 1792 h 2737"/>
                  <a:gd name="T56" fmla="*/ 183 w 2353"/>
                  <a:gd name="T57" fmla="*/ 1500 h 2737"/>
                  <a:gd name="T58" fmla="*/ 131 w 2353"/>
                  <a:gd name="T59" fmla="*/ 1177 h 2737"/>
                  <a:gd name="T60" fmla="*/ 211 w 2353"/>
                  <a:gd name="T61" fmla="*/ 777 h 2737"/>
                  <a:gd name="T62" fmla="*/ 212 w 2353"/>
                  <a:gd name="T63" fmla="*/ 774 h 2737"/>
                  <a:gd name="T64" fmla="*/ 438 w 2353"/>
                  <a:gd name="T65" fmla="*/ 438 h 2737"/>
                  <a:gd name="T66" fmla="*/ 777 w 2353"/>
                  <a:gd name="T67" fmla="*/ 211 h 2737"/>
                  <a:gd name="T68" fmla="*/ 1176 w 2353"/>
                  <a:gd name="T69" fmla="*/ 132 h 2737"/>
                  <a:gd name="T70" fmla="*/ 1576 w 2353"/>
                  <a:gd name="T71" fmla="*/ 211 h 2737"/>
                  <a:gd name="T72" fmla="*/ 1915 w 2353"/>
                  <a:gd name="T73" fmla="*/ 438 h 2737"/>
                  <a:gd name="T74" fmla="*/ 2220 w 2353"/>
                  <a:gd name="T75" fmla="*/ 1177 h 2737"/>
                  <a:gd name="T76" fmla="*/ 2169 w 2353"/>
                  <a:gd name="T77" fmla="*/ 1501 h 2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53" h="2737">
                    <a:moveTo>
                      <a:pt x="1626" y="90"/>
                    </a:moveTo>
                    <a:cubicBezTo>
                      <a:pt x="1487" y="32"/>
                      <a:pt x="1335" y="0"/>
                      <a:pt x="1176" y="0"/>
                    </a:cubicBezTo>
                    <a:cubicBezTo>
                      <a:pt x="1017" y="0"/>
                      <a:pt x="865" y="32"/>
                      <a:pt x="726" y="90"/>
                    </a:cubicBezTo>
                    <a:cubicBezTo>
                      <a:pt x="582" y="150"/>
                      <a:pt x="453" y="236"/>
                      <a:pt x="344" y="345"/>
                    </a:cubicBezTo>
                    <a:cubicBezTo>
                      <a:pt x="237" y="452"/>
                      <a:pt x="150" y="581"/>
                      <a:pt x="91" y="724"/>
                    </a:cubicBezTo>
                    <a:cubicBezTo>
                      <a:pt x="89" y="727"/>
                      <a:pt x="89" y="727"/>
                      <a:pt x="89" y="727"/>
                    </a:cubicBezTo>
                    <a:cubicBezTo>
                      <a:pt x="31" y="865"/>
                      <a:pt x="0" y="1017"/>
                      <a:pt x="0" y="1177"/>
                    </a:cubicBezTo>
                    <a:cubicBezTo>
                      <a:pt x="0" y="1303"/>
                      <a:pt x="20" y="1426"/>
                      <a:pt x="58" y="1541"/>
                    </a:cubicBezTo>
                    <a:cubicBezTo>
                      <a:pt x="96" y="1660"/>
                      <a:pt x="154" y="1771"/>
                      <a:pt x="226" y="1870"/>
                    </a:cubicBezTo>
                    <a:cubicBezTo>
                      <a:pt x="350" y="2040"/>
                      <a:pt x="450" y="2149"/>
                      <a:pt x="527" y="2233"/>
                    </a:cubicBezTo>
                    <a:cubicBezTo>
                      <a:pt x="664" y="2384"/>
                      <a:pt x="726" y="2451"/>
                      <a:pt x="726" y="2671"/>
                    </a:cubicBezTo>
                    <a:cubicBezTo>
                      <a:pt x="726" y="2708"/>
                      <a:pt x="755" y="2737"/>
                      <a:pt x="792" y="2737"/>
                    </a:cubicBezTo>
                    <a:cubicBezTo>
                      <a:pt x="1566" y="2737"/>
                      <a:pt x="1566" y="2737"/>
                      <a:pt x="1566" y="2737"/>
                    </a:cubicBezTo>
                    <a:cubicBezTo>
                      <a:pt x="1603" y="2737"/>
                      <a:pt x="1632" y="2708"/>
                      <a:pt x="1632" y="2671"/>
                    </a:cubicBezTo>
                    <a:cubicBezTo>
                      <a:pt x="1632" y="2449"/>
                      <a:pt x="1692" y="2382"/>
                      <a:pt x="1830" y="2230"/>
                    </a:cubicBezTo>
                    <a:cubicBezTo>
                      <a:pt x="1907" y="2145"/>
                      <a:pt x="2005" y="2036"/>
                      <a:pt x="2127" y="1870"/>
                    </a:cubicBezTo>
                    <a:cubicBezTo>
                      <a:pt x="2199" y="1771"/>
                      <a:pt x="2256" y="1660"/>
                      <a:pt x="2295" y="1541"/>
                    </a:cubicBezTo>
                    <a:cubicBezTo>
                      <a:pt x="2333" y="1426"/>
                      <a:pt x="2353" y="1304"/>
                      <a:pt x="2353" y="1177"/>
                    </a:cubicBezTo>
                    <a:cubicBezTo>
                      <a:pt x="2353" y="852"/>
                      <a:pt x="2221" y="557"/>
                      <a:pt x="2008" y="345"/>
                    </a:cubicBezTo>
                    <a:cubicBezTo>
                      <a:pt x="1900" y="236"/>
                      <a:pt x="1770" y="149"/>
                      <a:pt x="1626" y="90"/>
                    </a:cubicBezTo>
                    <a:close/>
                    <a:moveTo>
                      <a:pt x="2169" y="1501"/>
                    </a:moveTo>
                    <a:cubicBezTo>
                      <a:pt x="2135" y="1607"/>
                      <a:pt x="2084" y="1705"/>
                      <a:pt x="2020" y="1792"/>
                    </a:cubicBezTo>
                    <a:cubicBezTo>
                      <a:pt x="1901" y="1955"/>
                      <a:pt x="1806" y="2060"/>
                      <a:pt x="1732" y="2142"/>
                    </a:cubicBezTo>
                    <a:cubicBezTo>
                      <a:pt x="1585" y="2305"/>
                      <a:pt x="1513" y="2385"/>
                      <a:pt x="1501" y="2606"/>
                    </a:cubicBezTo>
                    <a:cubicBezTo>
                      <a:pt x="856" y="2606"/>
                      <a:pt x="856" y="2606"/>
                      <a:pt x="856" y="2606"/>
                    </a:cubicBezTo>
                    <a:cubicBezTo>
                      <a:pt x="845" y="2386"/>
                      <a:pt x="771" y="2306"/>
                      <a:pt x="625" y="2145"/>
                    </a:cubicBezTo>
                    <a:cubicBezTo>
                      <a:pt x="625" y="2145"/>
                      <a:pt x="625" y="2145"/>
                      <a:pt x="625" y="2145"/>
                    </a:cubicBezTo>
                    <a:cubicBezTo>
                      <a:pt x="549" y="2062"/>
                      <a:pt x="452" y="1956"/>
                      <a:pt x="332" y="1792"/>
                    </a:cubicBezTo>
                    <a:cubicBezTo>
                      <a:pt x="268" y="1705"/>
                      <a:pt x="218" y="1606"/>
                      <a:pt x="183" y="1500"/>
                    </a:cubicBezTo>
                    <a:cubicBezTo>
                      <a:pt x="150" y="1399"/>
                      <a:pt x="131" y="1290"/>
                      <a:pt x="131" y="1177"/>
                    </a:cubicBezTo>
                    <a:cubicBezTo>
                      <a:pt x="131" y="1035"/>
                      <a:pt x="160" y="900"/>
                      <a:pt x="211" y="777"/>
                    </a:cubicBezTo>
                    <a:cubicBezTo>
                      <a:pt x="212" y="774"/>
                      <a:pt x="212" y="774"/>
                      <a:pt x="212" y="774"/>
                    </a:cubicBezTo>
                    <a:cubicBezTo>
                      <a:pt x="265" y="648"/>
                      <a:pt x="342" y="534"/>
                      <a:pt x="438" y="438"/>
                    </a:cubicBezTo>
                    <a:cubicBezTo>
                      <a:pt x="534" y="342"/>
                      <a:pt x="649" y="264"/>
                      <a:pt x="777" y="211"/>
                    </a:cubicBezTo>
                    <a:cubicBezTo>
                      <a:pt x="899" y="160"/>
                      <a:pt x="1034" y="132"/>
                      <a:pt x="1176" y="132"/>
                    </a:cubicBezTo>
                    <a:cubicBezTo>
                      <a:pt x="1318" y="132"/>
                      <a:pt x="1453" y="160"/>
                      <a:pt x="1576" y="211"/>
                    </a:cubicBezTo>
                    <a:cubicBezTo>
                      <a:pt x="1703" y="264"/>
                      <a:pt x="1818" y="342"/>
                      <a:pt x="1915" y="438"/>
                    </a:cubicBezTo>
                    <a:cubicBezTo>
                      <a:pt x="2103" y="627"/>
                      <a:pt x="2220" y="888"/>
                      <a:pt x="2220" y="1177"/>
                    </a:cubicBezTo>
                    <a:cubicBezTo>
                      <a:pt x="2220" y="1290"/>
                      <a:pt x="2202" y="1399"/>
                      <a:pt x="2169" y="1501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9"/>
              <p:cNvSpPr>
                <a:spLocks/>
              </p:cNvSpPr>
              <p:nvPr/>
            </p:nvSpPr>
            <p:spPr bwMode="auto">
              <a:xfrm>
                <a:off x="14037175" y="7050792"/>
                <a:ext cx="60878" cy="136974"/>
              </a:xfrm>
              <a:custGeom>
                <a:avLst/>
                <a:gdLst>
                  <a:gd name="T0" fmla="*/ 148 w 205"/>
                  <a:gd name="T1" fmla="*/ 216 h 457"/>
                  <a:gd name="T2" fmla="*/ 133 w 205"/>
                  <a:gd name="T3" fmla="*/ 67 h 457"/>
                  <a:gd name="T4" fmla="*/ 67 w 205"/>
                  <a:gd name="T5" fmla="*/ 0 h 457"/>
                  <a:gd name="T6" fmla="*/ 0 w 205"/>
                  <a:gd name="T7" fmla="*/ 67 h 457"/>
                  <a:gd name="T8" fmla="*/ 18 w 205"/>
                  <a:gd name="T9" fmla="*/ 241 h 457"/>
                  <a:gd name="T10" fmla="*/ 70 w 205"/>
                  <a:gd name="T11" fmla="*/ 408 h 457"/>
                  <a:gd name="T12" fmla="*/ 156 w 205"/>
                  <a:gd name="T13" fmla="*/ 443 h 457"/>
                  <a:gd name="T14" fmla="*/ 191 w 205"/>
                  <a:gd name="T15" fmla="*/ 357 h 457"/>
                  <a:gd name="T16" fmla="*/ 148 w 205"/>
                  <a:gd name="T17" fmla="*/ 216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457">
                    <a:moveTo>
                      <a:pt x="148" y="216"/>
                    </a:moveTo>
                    <a:cubicBezTo>
                      <a:pt x="138" y="169"/>
                      <a:pt x="133" y="119"/>
                      <a:pt x="133" y="67"/>
                    </a:cubicBezTo>
                    <a:cubicBezTo>
                      <a:pt x="133" y="31"/>
                      <a:pt x="103" y="0"/>
                      <a:pt x="67" y="0"/>
                    </a:cubicBezTo>
                    <a:cubicBezTo>
                      <a:pt x="30" y="0"/>
                      <a:pt x="0" y="31"/>
                      <a:pt x="0" y="67"/>
                    </a:cubicBezTo>
                    <a:cubicBezTo>
                      <a:pt x="0" y="125"/>
                      <a:pt x="6" y="184"/>
                      <a:pt x="18" y="241"/>
                    </a:cubicBezTo>
                    <a:cubicBezTo>
                      <a:pt x="30" y="299"/>
                      <a:pt x="48" y="355"/>
                      <a:pt x="70" y="408"/>
                    </a:cubicBezTo>
                    <a:cubicBezTo>
                      <a:pt x="84" y="442"/>
                      <a:pt x="122" y="457"/>
                      <a:pt x="156" y="443"/>
                    </a:cubicBezTo>
                    <a:cubicBezTo>
                      <a:pt x="189" y="429"/>
                      <a:pt x="205" y="390"/>
                      <a:pt x="191" y="357"/>
                    </a:cubicBezTo>
                    <a:cubicBezTo>
                      <a:pt x="172" y="312"/>
                      <a:pt x="157" y="264"/>
                      <a:pt x="148" y="216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0"/>
              <p:cNvSpPr>
                <a:spLocks/>
              </p:cNvSpPr>
              <p:nvPr/>
            </p:nvSpPr>
            <p:spPr bwMode="auto">
              <a:xfrm>
                <a:off x="14053663" y="6807283"/>
                <a:ext cx="266339" cy="191511"/>
              </a:xfrm>
              <a:custGeom>
                <a:avLst/>
                <a:gdLst>
                  <a:gd name="T0" fmla="*/ 532 w 889"/>
                  <a:gd name="T1" fmla="*/ 190 h 636"/>
                  <a:gd name="T2" fmla="*/ 675 w 889"/>
                  <a:gd name="T3" fmla="*/ 147 h 636"/>
                  <a:gd name="T4" fmla="*/ 823 w 889"/>
                  <a:gd name="T5" fmla="*/ 133 h 636"/>
                  <a:gd name="T6" fmla="*/ 889 w 889"/>
                  <a:gd name="T7" fmla="*/ 67 h 636"/>
                  <a:gd name="T8" fmla="*/ 823 w 889"/>
                  <a:gd name="T9" fmla="*/ 0 h 636"/>
                  <a:gd name="T10" fmla="*/ 649 w 889"/>
                  <a:gd name="T11" fmla="*/ 18 h 636"/>
                  <a:gd name="T12" fmla="*/ 481 w 889"/>
                  <a:gd name="T13" fmla="*/ 69 h 636"/>
                  <a:gd name="T14" fmla="*/ 333 w 889"/>
                  <a:gd name="T15" fmla="*/ 149 h 636"/>
                  <a:gd name="T16" fmla="*/ 333 w 889"/>
                  <a:gd name="T17" fmla="*/ 150 h 636"/>
                  <a:gd name="T18" fmla="*/ 202 w 889"/>
                  <a:gd name="T19" fmla="*/ 257 h 636"/>
                  <a:gd name="T20" fmla="*/ 95 w 889"/>
                  <a:gd name="T21" fmla="*/ 387 h 636"/>
                  <a:gd name="T22" fmla="*/ 95 w 889"/>
                  <a:gd name="T23" fmla="*/ 387 h 636"/>
                  <a:gd name="T24" fmla="*/ 95 w 889"/>
                  <a:gd name="T25" fmla="*/ 388 h 636"/>
                  <a:gd name="T26" fmla="*/ 15 w 889"/>
                  <a:gd name="T27" fmla="*/ 536 h 636"/>
                  <a:gd name="T28" fmla="*/ 50 w 889"/>
                  <a:gd name="T29" fmla="*/ 622 h 636"/>
                  <a:gd name="T30" fmla="*/ 136 w 889"/>
                  <a:gd name="T31" fmla="*/ 587 h 636"/>
                  <a:gd name="T32" fmla="*/ 204 w 889"/>
                  <a:gd name="T33" fmla="*/ 462 h 636"/>
                  <a:gd name="T34" fmla="*/ 296 w 889"/>
                  <a:gd name="T35" fmla="*/ 350 h 636"/>
                  <a:gd name="T36" fmla="*/ 407 w 889"/>
                  <a:gd name="T37" fmla="*/ 259 h 636"/>
                  <a:gd name="T38" fmla="*/ 532 w 889"/>
                  <a:gd name="T39" fmla="*/ 19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9" h="636">
                    <a:moveTo>
                      <a:pt x="532" y="190"/>
                    </a:moveTo>
                    <a:cubicBezTo>
                      <a:pt x="578" y="172"/>
                      <a:pt x="625" y="157"/>
                      <a:pt x="675" y="147"/>
                    </a:cubicBezTo>
                    <a:cubicBezTo>
                      <a:pt x="722" y="137"/>
                      <a:pt x="771" y="133"/>
                      <a:pt x="823" y="133"/>
                    </a:cubicBezTo>
                    <a:cubicBezTo>
                      <a:pt x="860" y="133"/>
                      <a:pt x="889" y="103"/>
                      <a:pt x="889" y="67"/>
                    </a:cubicBezTo>
                    <a:cubicBezTo>
                      <a:pt x="889" y="30"/>
                      <a:pt x="860" y="0"/>
                      <a:pt x="823" y="0"/>
                    </a:cubicBezTo>
                    <a:cubicBezTo>
                      <a:pt x="765" y="0"/>
                      <a:pt x="706" y="6"/>
                      <a:pt x="649" y="18"/>
                    </a:cubicBezTo>
                    <a:cubicBezTo>
                      <a:pt x="590" y="30"/>
                      <a:pt x="535" y="47"/>
                      <a:pt x="481" y="69"/>
                    </a:cubicBezTo>
                    <a:cubicBezTo>
                      <a:pt x="429" y="92"/>
                      <a:pt x="379" y="119"/>
                      <a:pt x="333" y="149"/>
                    </a:cubicBezTo>
                    <a:cubicBezTo>
                      <a:pt x="333" y="150"/>
                      <a:pt x="333" y="150"/>
                      <a:pt x="333" y="150"/>
                    </a:cubicBezTo>
                    <a:cubicBezTo>
                      <a:pt x="285" y="182"/>
                      <a:pt x="241" y="218"/>
                      <a:pt x="202" y="257"/>
                    </a:cubicBezTo>
                    <a:cubicBezTo>
                      <a:pt x="163" y="297"/>
                      <a:pt x="127" y="340"/>
                      <a:pt x="95" y="387"/>
                    </a:cubicBezTo>
                    <a:cubicBezTo>
                      <a:pt x="95" y="387"/>
                      <a:pt x="95" y="387"/>
                      <a:pt x="95" y="387"/>
                    </a:cubicBezTo>
                    <a:cubicBezTo>
                      <a:pt x="95" y="388"/>
                      <a:pt x="95" y="388"/>
                      <a:pt x="95" y="388"/>
                    </a:cubicBezTo>
                    <a:cubicBezTo>
                      <a:pt x="64" y="434"/>
                      <a:pt x="37" y="484"/>
                      <a:pt x="15" y="536"/>
                    </a:cubicBezTo>
                    <a:cubicBezTo>
                      <a:pt x="0" y="570"/>
                      <a:pt x="16" y="608"/>
                      <a:pt x="50" y="622"/>
                    </a:cubicBezTo>
                    <a:cubicBezTo>
                      <a:pt x="83" y="636"/>
                      <a:pt x="122" y="621"/>
                      <a:pt x="136" y="587"/>
                    </a:cubicBezTo>
                    <a:cubicBezTo>
                      <a:pt x="155" y="543"/>
                      <a:pt x="178" y="501"/>
                      <a:pt x="204" y="462"/>
                    </a:cubicBezTo>
                    <a:cubicBezTo>
                      <a:pt x="231" y="422"/>
                      <a:pt x="262" y="385"/>
                      <a:pt x="296" y="350"/>
                    </a:cubicBezTo>
                    <a:cubicBezTo>
                      <a:pt x="331" y="316"/>
                      <a:pt x="368" y="285"/>
                      <a:pt x="407" y="259"/>
                    </a:cubicBezTo>
                    <a:cubicBezTo>
                      <a:pt x="447" y="232"/>
                      <a:pt x="489" y="209"/>
                      <a:pt x="532" y="190"/>
                    </a:cubicBezTo>
                    <a:close/>
                  </a:path>
                </a:pathLst>
              </a:custGeom>
              <a:solidFill>
                <a:srgbClr val="0B294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2827293" y="2561209"/>
            <a:ext cx="7884306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Duis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et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iaculis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neque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27293" y="1647825"/>
            <a:ext cx="78843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Pellentesque</a:t>
            </a:r>
            <a:r>
              <a:rPr lang="en-US" sz="28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28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efficitur</a:t>
            </a:r>
            <a:endParaRPr lang="en-US" sz="28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44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>
            <a:off x="10618630" y="1802125"/>
            <a:ext cx="12228670" cy="11404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4404" y="7069145"/>
            <a:ext cx="7230467" cy="33393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ante dui.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tellus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fermentum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diam. </a:t>
            </a:r>
          </a:p>
          <a:p>
            <a:pPr algn="r">
              <a:spcAft>
                <a:spcPts val="30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Suspendisse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nisl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tempus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laoreet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ipsum. Class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aptent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taciti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sociosqu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litora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torquent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conubia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nostra,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inceptos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himenaeos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arcu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suscipit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Nunc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2800" y="4002068"/>
            <a:ext cx="6822071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Praesent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euismod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pPr algn="r"/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metus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ipsum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2800" y="3088684"/>
            <a:ext cx="6822072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>
            <a:spAutoFit/>
          </a:bodyPr>
          <a:lstStyle/>
          <a:p>
            <a:pPr algn="r"/>
            <a:r>
              <a:rPr lang="en-US" sz="3000" cap="all" spc="600" dirty="0" err="1">
                <a:solidFill>
                  <a:schemeClr val="bg1"/>
                </a:solidFill>
                <a:latin typeface="+mn-lt"/>
                <a:cs typeface="Poppins SemiBold" panose="02000000000000000000" pitchFamily="2" charset="0"/>
              </a:rPr>
              <a:t>Suspendisse</a:t>
            </a:r>
            <a:endParaRPr lang="en-US" sz="3000" cap="all" spc="600" dirty="0">
              <a:solidFill>
                <a:schemeClr val="bg1"/>
              </a:solidFill>
              <a:latin typeface="+mn-lt"/>
              <a:cs typeface="Poppins SemiBold" panose="020000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061949" y="4576490"/>
            <a:ext cx="2489198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ymbol zastępczy obrazu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5" t="3674" r="18380" b="27479"/>
          <a:stretch/>
        </p:blipFill>
        <p:spPr/>
      </p:pic>
    </p:spTree>
    <p:extLst>
      <p:ext uri="{BB962C8B-B14F-4D97-AF65-F5344CB8AC3E}">
        <p14:creationId xmlns:p14="http://schemas.microsoft.com/office/powerpoint/2010/main" val="14695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64484" y="9158747"/>
            <a:ext cx="5695944" cy="1698668"/>
            <a:chOff x="2264484" y="9463547"/>
            <a:chExt cx="5695944" cy="1698668"/>
          </a:xfrm>
        </p:grpSpPr>
        <p:sp>
          <p:nvSpPr>
            <p:cNvPr id="14" name="TextBox 13"/>
            <p:cNvSpPr txBox="1"/>
            <p:nvPr/>
          </p:nvSpPr>
          <p:spPr>
            <a:xfrm>
              <a:off x="2264485" y="9463547"/>
              <a:ext cx="569594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Aliquam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imperdiet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4484" y="10054219"/>
              <a:ext cx="5695944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mauris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purus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44028" y="9158747"/>
            <a:ext cx="5695944" cy="1698668"/>
            <a:chOff x="9344028" y="9463547"/>
            <a:chExt cx="5695944" cy="1698668"/>
          </a:xfrm>
        </p:grpSpPr>
        <p:sp>
          <p:nvSpPr>
            <p:cNvPr id="17" name="TextBox 16"/>
            <p:cNvSpPr txBox="1"/>
            <p:nvPr/>
          </p:nvSpPr>
          <p:spPr>
            <a:xfrm>
              <a:off x="9344029" y="9463547"/>
              <a:ext cx="569594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Nulla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massa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tellus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44028" y="10054219"/>
              <a:ext cx="5695944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3000"/>
                </a:spcAft>
              </a:pPr>
              <a:r>
                <a:rPr lang="fr-FR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Ludid lectus et, sagittis vehicula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fr-FR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massa. Integer luctus lectus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fr-FR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vel blandit congue.</a:t>
              </a:r>
              <a:endPara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423572" y="9158747"/>
            <a:ext cx="5695944" cy="1698668"/>
            <a:chOff x="16423572" y="9463547"/>
            <a:chExt cx="5695944" cy="1698668"/>
          </a:xfrm>
        </p:grpSpPr>
        <p:sp>
          <p:nvSpPr>
            <p:cNvPr id="22" name="TextBox 21"/>
            <p:cNvSpPr txBox="1"/>
            <p:nvPr/>
          </p:nvSpPr>
          <p:spPr>
            <a:xfrm>
              <a:off x="16423573" y="9463547"/>
              <a:ext cx="569594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Aliquam</a:t>
              </a:r>
              <a:r>
                <a:rPr lang="en-US" sz="3000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imperdiet</a:t>
              </a:r>
              <a:endParaRPr lang="en-US" sz="3000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23572" y="10054219"/>
              <a:ext cx="5695944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mauris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purus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5112456" y="8074797"/>
            <a:ext cx="0" cy="914400"/>
          </a:xfrm>
          <a:prstGeom prst="line">
            <a:avLst/>
          </a:prstGeom>
          <a:ln w="381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92000" y="8074797"/>
            <a:ext cx="0" cy="914400"/>
          </a:xfrm>
          <a:prstGeom prst="line">
            <a:avLst/>
          </a:prstGeom>
          <a:ln w="381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271544" y="8074797"/>
            <a:ext cx="0" cy="914400"/>
          </a:xfrm>
          <a:prstGeom prst="line">
            <a:avLst/>
          </a:prstGeom>
          <a:ln w="381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ymbol zastępczy obrazu 10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2" t="56659" r="24464" b="1290"/>
          <a:stretch/>
        </p:blipFill>
        <p:spPr/>
      </p:pic>
      <p:pic>
        <p:nvPicPr>
          <p:cNvPr id="19" name="Symbol zastępczy obrazu 1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1" r="10740" b="278"/>
          <a:stretch/>
        </p:blipFill>
        <p:spPr/>
      </p:pic>
      <p:pic>
        <p:nvPicPr>
          <p:cNvPr id="24" name="Symbol zastępczy obrazu 23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167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20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827292" y="2561209"/>
            <a:ext cx="980285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Vestibulum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laoreet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ullamcorper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pellentesque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27292" y="1647825"/>
            <a:ext cx="790959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Aenean</a:t>
            </a:r>
            <a:r>
              <a:rPr lang="en-US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condimentum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21271590"/>
              </p:ext>
            </p:extLst>
          </p:nvPr>
        </p:nvGraphicFramePr>
        <p:xfrm>
          <a:off x="2715687" y="5857592"/>
          <a:ext cx="3614672" cy="3644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560871" y="9861966"/>
            <a:ext cx="3924305" cy="1636057"/>
            <a:chOff x="2560871" y="10471566"/>
            <a:chExt cx="3924305" cy="1636057"/>
          </a:xfrm>
        </p:grpSpPr>
        <p:sp>
          <p:nvSpPr>
            <p:cNvPr id="4" name="TextBox 3"/>
            <p:cNvSpPr txBox="1"/>
            <p:nvPr/>
          </p:nvSpPr>
          <p:spPr>
            <a:xfrm>
              <a:off x="2560871" y="10471566"/>
              <a:ext cx="392430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Aliquam</a:t>
              </a:r>
              <a:r>
                <a:rPr lang="en-US" sz="3000" b="1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imperdiet</a:t>
              </a:r>
              <a:endParaRPr lang="en-US" sz="3000" b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60871" y="10999627"/>
              <a:ext cx="392430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mauris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purus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86114" y="7158228"/>
            <a:ext cx="247381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82%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952931779"/>
              </p:ext>
            </p:extLst>
          </p:nvPr>
        </p:nvGraphicFramePr>
        <p:xfrm>
          <a:off x="7677447" y="5857592"/>
          <a:ext cx="3614672" cy="3644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522631" y="9861966"/>
            <a:ext cx="3924305" cy="1636057"/>
            <a:chOff x="7522631" y="10471566"/>
            <a:chExt cx="3924305" cy="1636057"/>
          </a:xfrm>
        </p:grpSpPr>
        <p:sp>
          <p:nvSpPr>
            <p:cNvPr id="11" name="TextBox 10"/>
            <p:cNvSpPr txBox="1"/>
            <p:nvPr/>
          </p:nvSpPr>
          <p:spPr>
            <a:xfrm>
              <a:off x="7522631" y="10471566"/>
              <a:ext cx="392430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Nulla</a:t>
              </a:r>
              <a:r>
                <a:rPr lang="en-US" sz="3000" b="1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massa</a:t>
              </a:r>
              <a:r>
                <a:rPr lang="en-US" sz="3000" b="1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tellus</a:t>
              </a:r>
              <a:endParaRPr lang="en-US" sz="3000" b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22631" y="10999627"/>
              <a:ext cx="392430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Ludid lectus et, sagittis vehicula massa. Integer luctus lectus vel blandit congue.</a:t>
              </a:r>
              <a:endParaRPr lang="en-US" sz="24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47874" y="7158228"/>
            <a:ext cx="247381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66%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510400860"/>
              </p:ext>
            </p:extLst>
          </p:nvPr>
        </p:nvGraphicFramePr>
        <p:xfrm>
          <a:off x="13091880" y="5857592"/>
          <a:ext cx="3614672" cy="3644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2937064" y="9861966"/>
            <a:ext cx="3924305" cy="1636057"/>
            <a:chOff x="12937064" y="10471566"/>
            <a:chExt cx="3924305" cy="1636057"/>
          </a:xfrm>
        </p:grpSpPr>
        <p:sp>
          <p:nvSpPr>
            <p:cNvPr id="18" name="TextBox 17"/>
            <p:cNvSpPr txBox="1"/>
            <p:nvPr/>
          </p:nvSpPr>
          <p:spPr>
            <a:xfrm>
              <a:off x="12937064" y="10471566"/>
              <a:ext cx="392430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Aliquam</a:t>
              </a:r>
              <a:r>
                <a:rPr lang="en-US" sz="3000" b="1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imperdiet</a:t>
              </a:r>
              <a:endParaRPr lang="en-US" sz="3000" b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937064" y="10999627"/>
              <a:ext cx="392430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mauris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purus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.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3662307" y="7158228"/>
            <a:ext cx="247381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55%</a:t>
            </a:r>
          </a:p>
        </p:txBody>
      </p: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2989800321"/>
              </p:ext>
            </p:extLst>
          </p:nvPr>
        </p:nvGraphicFramePr>
        <p:xfrm>
          <a:off x="18922774" y="5857592"/>
          <a:ext cx="3614672" cy="3644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8767958" y="9861966"/>
            <a:ext cx="3924305" cy="1636057"/>
            <a:chOff x="18767958" y="10471566"/>
            <a:chExt cx="3924305" cy="1636057"/>
          </a:xfrm>
        </p:grpSpPr>
        <p:sp>
          <p:nvSpPr>
            <p:cNvPr id="25" name="TextBox 24"/>
            <p:cNvSpPr txBox="1"/>
            <p:nvPr/>
          </p:nvSpPr>
          <p:spPr>
            <a:xfrm>
              <a:off x="18767958" y="10471566"/>
              <a:ext cx="392430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Nulla</a:t>
              </a:r>
              <a:r>
                <a:rPr lang="en-US" sz="2800" b="1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massa</a:t>
              </a:r>
              <a:r>
                <a:rPr lang="en-US" sz="2800" b="1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tellus</a:t>
              </a:r>
              <a:endParaRPr lang="en-US" sz="2800" b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767958" y="10999627"/>
              <a:ext cx="392430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2400" dirty="0">
                  <a:solidFill>
                    <a:schemeClr val="bg1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Ludid lectus et, sagittis vehicula massa. Integer luctus lectus vel blandit congue.</a:t>
              </a:r>
              <a:endParaRPr lang="en-US" sz="24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9493201" y="7158228"/>
            <a:ext cx="247381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7000" b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r>
              <a:rPr lang="en-US" sz="7000" b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72604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12842"/>
          <a:stretch>
            <a:fillRect/>
          </a:stretch>
        </p:blipFill>
        <p:spPr>
          <a:xfrm>
            <a:off x="0" y="0"/>
            <a:ext cx="24384000" cy="1209675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-4996" y="0"/>
            <a:ext cx="24388996" cy="12079288"/>
          </a:xfrm>
          <a:prstGeom prst="rect">
            <a:avLst/>
          </a:prstGeom>
          <a:solidFill>
            <a:srgbClr val="0B294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extBox 13"/>
          <p:cNvSpPr txBox="1"/>
          <p:nvPr/>
        </p:nvSpPr>
        <p:spPr>
          <a:xfrm>
            <a:off x="15668999" y="10964500"/>
            <a:ext cx="63372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cap="all" spc="1000" dirty="0" err="1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platonikus</a:t>
            </a:r>
            <a:r>
              <a:rPr lang="en-US" sz="2800" b="1" cap="all" spc="1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 </a:t>
            </a:r>
            <a:r>
              <a:rPr lang="en-US" sz="2800" b="1" cap="all" spc="1000" dirty="0" err="1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grandu</a:t>
            </a:r>
            <a:endParaRPr lang="en-US" sz="2800" b="1" cap="all" spc="1000" dirty="0">
              <a:solidFill>
                <a:schemeClr val="bg1"/>
              </a:solidFill>
              <a:latin typeface="+mj-lt"/>
              <a:cs typeface="Poppins SemiBold" panose="02000000000000000000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203945" y="9623862"/>
            <a:ext cx="0" cy="10314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668999" y="2352756"/>
            <a:ext cx="7038601" cy="66479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Mauris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vel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 ante et quam </a:t>
            </a:r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accumsan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faucibus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. </a:t>
            </a:r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Proin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ornare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felis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 in </a:t>
            </a:r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justo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pl-PL" sz="7200" dirty="0">
                <a:solidFill>
                  <a:schemeClr val="bg1"/>
                </a:solidFill>
                <a:cs typeface="Poppins SemiBold" panose="02000000000000000000" pitchFamily="2" charset="0"/>
              </a:rPr>
              <a:t>                         </a:t>
            </a:r>
            <a:r>
              <a:rPr lang="en-US" sz="7200" dirty="0" err="1">
                <a:solidFill>
                  <a:schemeClr val="bg1"/>
                </a:solidFill>
                <a:cs typeface="Poppins SemiBold" panose="02000000000000000000" pitchFamily="2" charset="0"/>
              </a:rPr>
              <a:t>hendrerit</a:t>
            </a:r>
            <a:r>
              <a:rPr lang="en-US" sz="7200" dirty="0">
                <a:solidFill>
                  <a:schemeClr val="bg1"/>
                </a:solidFill>
                <a:cs typeface="Poppins SemiBold" panose="02000000000000000000" pitchFamily="2" charset="0"/>
              </a:rPr>
              <a:t>.</a:t>
            </a:r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22022158" y="7645704"/>
            <a:ext cx="628694" cy="556230"/>
          </a:xfrm>
          <a:custGeom>
            <a:avLst/>
            <a:gdLst>
              <a:gd name="T0" fmla="*/ 805 w 2962"/>
              <a:gd name="T1" fmla="*/ 1288 h 2621"/>
              <a:gd name="T2" fmla="*/ 635 w 2962"/>
              <a:gd name="T3" fmla="*/ 1136 h 2621"/>
              <a:gd name="T4" fmla="*/ 456 w 2962"/>
              <a:gd name="T5" fmla="*/ 1136 h 2621"/>
              <a:gd name="T6" fmla="*/ 139 w 2962"/>
              <a:gd name="T7" fmla="*/ 969 h 2621"/>
              <a:gd name="T8" fmla="*/ 0 w 2962"/>
              <a:gd name="T9" fmla="*/ 595 h 2621"/>
              <a:gd name="T10" fmla="*/ 179 w 2962"/>
              <a:gd name="T11" fmla="*/ 171 h 2621"/>
              <a:gd name="T12" fmla="*/ 626 w 2962"/>
              <a:gd name="T13" fmla="*/ 0 h 2621"/>
              <a:gd name="T14" fmla="*/ 1132 w 2962"/>
              <a:gd name="T15" fmla="*/ 246 h 2621"/>
              <a:gd name="T16" fmla="*/ 1333 w 2962"/>
              <a:gd name="T17" fmla="*/ 876 h 2621"/>
              <a:gd name="T18" fmla="*/ 778 w 2962"/>
              <a:gd name="T19" fmla="*/ 2344 h 2621"/>
              <a:gd name="T20" fmla="*/ 420 w 2962"/>
              <a:gd name="T21" fmla="*/ 2621 h 2621"/>
              <a:gd name="T22" fmla="*/ 241 w 2962"/>
              <a:gd name="T23" fmla="*/ 2442 h 2621"/>
              <a:gd name="T24" fmla="*/ 340 w 2962"/>
              <a:gd name="T25" fmla="*/ 2245 h 2621"/>
              <a:gd name="T26" fmla="*/ 662 w 2962"/>
              <a:gd name="T27" fmla="*/ 1726 h 2621"/>
              <a:gd name="T28" fmla="*/ 805 w 2962"/>
              <a:gd name="T29" fmla="*/ 1288 h 2621"/>
              <a:gd name="T30" fmla="*/ 2425 w 2962"/>
              <a:gd name="T31" fmla="*/ 1288 h 2621"/>
              <a:gd name="T32" fmla="*/ 2264 w 2962"/>
              <a:gd name="T33" fmla="*/ 1136 h 2621"/>
              <a:gd name="T34" fmla="*/ 2085 w 2962"/>
              <a:gd name="T35" fmla="*/ 1136 h 2621"/>
              <a:gd name="T36" fmla="*/ 1758 w 2962"/>
              <a:gd name="T37" fmla="*/ 969 h 2621"/>
              <a:gd name="T38" fmla="*/ 1619 w 2962"/>
              <a:gd name="T39" fmla="*/ 595 h 2621"/>
              <a:gd name="T40" fmla="*/ 1798 w 2962"/>
              <a:gd name="T41" fmla="*/ 171 h 2621"/>
              <a:gd name="T42" fmla="*/ 2246 w 2962"/>
              <a:gd name="T43" fmla="*/ 0 h 2621"/>
              <a:gd name="T44" fmla="*/ 2760 w 2962"/>
              <a:gd name="T45" fmla="*/ 246 h 2621"/>
              <a:gd name="T46" fmla="*/ 2962 w 2962"/>
              <a:gd name="T47" fmla="*/ 876 h 2621"/>
              <a:gd name="T48" fmla="*/ 2398 w 2962"/>
              <a:gd name="T49" fmla="*/ 2344 h 2621"/>
              <a:gd name="T50" fmla="*/ 2040 w 2962"/>
              <a:gd name="T51" fmla="*/ 2621 h 2621"/>
              <a:gd name="T52" fmla="*/ 1870 w 2962"/>
              <a:gd name="T53" fmla="*/ 2442 h 2621"/>
              <a:gd name="T54" fmla="*/ 1968 w 2962"/>
              <a:gd name="T55" fmla="*/ 2245 h 2621"/>
              <a:gd name="T56" fmla="*/ 2282 w 2962"/>
              <a:gd name="T57" fmla="*/ 1726 h 2621"/>
              <a:gd name="T58" fmla="*/ 2425 w 2962"/>
              <a:gd name="T59" fmla="*/ 1288 h 2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962" h="2621">
                <a:moveTo>
                  <a:pt x="805" y="1288"/>
                </a:moveTo>
                <a:cubicBezTo>
                  <a:pt x="805" y="1193"/>
                  <a:pt x="748" y="1142"/>
                  <a:pt x="635" y="1136"/>
                </a:cubicBezTo>
                <a:cubicBezTo>
                  <a:pt x="456" y="1136"/>
                  <a:pt x="456" y="1136"/>
                  <a:pt x="456" y="1136"/>
                </a:cubicBezTo>
                <a:cubicBezTo>
                  <a:pt x="337" y="1130"/>
                  <a:pt x="231" y="1074"/>
                  <a:pt x="139" y="969"/>
                </a:cubicBezTo>
                <a:cubicBezTo>
                  <a:pt x="46" y="864"/>
                  <a:pt x="0" y="739"/>
                  <a:pt x="0" y="595"/>
                </a:cubicBezTo>
                <a:cubicBezTo>
                  <a:pt x="0" y="426"/>
                  <a:pt x="59" y="285"/>
                  <a:pt x="179" y="171"/>
                </a:cubicBezTo>
                <a:cubicBezTo>
                  <a:pt x="298" y="57"/>
                  <a:pt x="447" y="0"/>
                  <a:pt x="626" y="0"/>
                </a:cubicBezTo>
                <a:cubicBezTo>
                  <a:pt x="829" y="0"/>
                  <a:pt x="998" y="82"/>
                  <a:pt x="1132" y="246"/>
                </a:cubicBezTo>
                <a:cubicBezTo>
                  <a:pt x="1266" y="410"/>
                  <a:pt x="1333" y="620"/>
                  <a:pt x="1333" y="876"/>
                </a:cubicBezTo>
                <a:cubicBezTo>
                  <a:pt x="1333" y="1366"/>
                  <a:pt x="1148" y="1855"/>
                  <a:pt x="778" y="2344"/>
                </a:cubicBezTo>
                <a:cubicBezTo>
                  <a:pt x="641" y="2529"/>
                  <a:pt x="522" y="2621"/>
                  <a:pt x="420" y="2621"/>
                </a:cubicBezTo>
                <a:cubicBezTo>
                  <a:pt x="301" y="2621"/>
                  <a:pt x="241" y="2562"/>
                  <a:pt x="241" y="2442"/>
                </a:cubicBezTo>
                <a:cubicBezTo>
                  <a:pt x="241" y="2395"/>
                  <a:pt x="274" y="2329"/>
                  <a:pt x="340" y="2245"/>
                </a:cubicBezTo>
                <a:cubicBezTo>
                  <a:pt x="459" y="2096"/>
                  <a:pt x="567" y="1923"/>
                  <a:pt x="662" y="1726"/>
                </a:cubicBezTo>
                <a:cubicBezTo>
                  <a:pt x="757" y="1530"/>
                  <a:pt x="805" y="1383"/>
                  <a:pt x="805" y="1288"/>
                </a:cubicBezTo>
                <a:close/>
                <a:moveTo>
                  <a:pt x="2425" y="1288"/>
                </a:moveTo>
                <a:cubicBezTo>
                  <a:pt x="2425" y="1193"/>
                  <a:pt x="2371" y="1142"/>
                  <a:pt x="2264" y="1136"/>
                </a:cubicBezTo>
                <a:cubicBezTo>
                  <a:pt x="2085" y="1136"/>
                  <a:pt x="2085" y="1136"/>
                  <a:pt x="2085" y="1136"/>
                </a:cubicBezTo>
                <a:cubicBezTo>
                  <a:pt x="1959" y="1130"/>
                  <a:pt x="1851" y="1074"/>
                  <a:pt x="1758" y="969"/>
                </a:cubicBezTo>
                <a:cubicBezTo>
                  <a:pt x="1666" y="864"/>
                  <a:pt x="1619" y="739"/>
                  <a:pt x="1619" y="595"/>
                </a:cubicBezTo>
                <a:cubicBezTo>
                  <a:pt x="1619" y="426"/>
                  <a:pt x="1679" y="285"/>
                  <a:pt x="1798" y="171"/>
                </a:cubicBezTo>
                <a:cubicBezTo>
                  <a:pt x="1918" y="57"/>
                  <a:pt x="2067" y="0"/>
                  <a:pt x="2246" y="0"/>
                </a:cubicBezTo>
                <a:cubicBezTo>
                  <a:pt x="2454" y="0"/>
                  <a:pt x="2626" y="82"/>
                  <a:pt x="2760" y="246"/>
                </a:cubicBezTo>
                <a:cubicBezTo>
                  <a:pt x="2894" y="410"/>
                  <a:pt x="2962" y="620"/>
                  <a:pt x="2962" y="876"/>
                </a:cubicBezTo>
                <a:cubicBezTo>
                  <a:pt x="2962" y="1360"/>
                  <a:pt x="2774" y="1849"/>
                  <a:pt x="2398" y="2344"/>
                </a:cubicBezTo>
                <a:cubicBezTo>
                  <a:pt x="2255" y="2529"/>
                  <a:pt x="2135" y="2621"/>
                  <a:pt x="2040" y="2621"/>
                </a:cubicBezTo>
                <a:cubicBezTo>
                  <a:pt x="1927" y="2621"/>
                  <a:pt x="1870" y="2562"/>
                  <a:pt x="1870" y="2442"/>
                </a:cubicBezTo>
                <a:cubicBezTo>
                  <a:pt x="1870" y="2395"/>
                  <a:pt x="1903" y="2329"/>
                  <a:pt x="1968" y="2245"/>
                </a:cubicBezTo>
                <a:cubicBezTo>
                  <a:pt x="2082" y="2096"/>
                  <a:pt x="2186" y="1923"/>
                  <a:pt x="2282" y="1726"/>
                </a:cubicBezTo>
                <a:cubicBezTo>
                  <a:pt x="2377" y="1530"/>
                  <a:pt x="2425" y="1383"/>
                  <a:pt x="2425" y="12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Freeform 6"/>
          <p:cNvSpPr>
            <a:spLocks noEditPoints="1"/>
          </p:cNvSpPr>
          <p:nvPr/>
        </p:nvSpPr>
        <p:spPr bwMode="auto">
          <a:xfrm rot="10800000">
            <a:off x="14560570" y="2891509"/>
            <a:ext cx="628694" cy="556230"/>
          </a:xfrm>
          <a:custGeom>
            <a:avLst/>
            <a:gdLst>
              <a:gd name="T0" fmla="*/ 2157 w 2962"/>
              <a:gd name="T1" fmla="*/ 1333 h 2621"/>
              <a:gd name="T2" fmla="*/ 2327 w 2962"/>
              <a:gd name="T3" fmla="*/ 1485 h 2621"/>
              <a:gd name="T4" fmla="*/ 2506 w 2962"/>
              <a:gd name="T5" fmla="*/ 1485 h 2621"/>
              <a:gd name="T6" fmla="*/ 2823 w 2962"/>
              <a:gd name="T7" fmla="*/ 1652 h 2621"/>
              <a:gd name="T8" fmla="*/ 2962 w 2962"/>
              <a:gd name="T9" fmla="*/ 2026 h 2621"/>
              <a:gd name="T10" fmla="*/ 2783 w 2962"/>
              <a:gd name="T11" fmla="*/ 2450 h 2621"/>
              <a:gd name="T12" fmla="*/ 2336 w 2962"/>
              <a:gd name="T13" fmla="*/ 2621 h 2621"/>
              <a:gd name="T14" fmla="*/ 1830 w 2962"/>
              <a:gd name="T15" fmla="*/ 2375 h 2621"/>
              <a:gd name="T16" fmla="*/ 1629 w 2962"/>
              <a:gd name="T17" fmla="*/ 1745 h 2621"/>
              <a:gd name="T18" fmla="*/ 2184 w 2962"/>
              <a:gd name="T19" fmla="*/ 277 h 2621"/>
              <a:gd name="T20" fmla="*/ 2542 w 2962"/>
              <a:gd name="T21" fmla="*/ 0 h 2621"/>
              <a:gd name="T22" fmla="*/ 2720 w 2962"/>
              <a:gd name="T23" fmla="*/ 179 h 2621"/>
              <a:gd name="T24" fmla="*/ 2622 w 2962"/>
              <a:gd name="T25" fmla="*/ 376 h 2621"/>
              <a:gd name="T26" fmla="*/ 2300 w 2962"/>
              <a:gd name="T27" fmla="*/ 895 h 2621"/>
              <a:gd name="T28" fmla="*/ 2157 w 2962"/>
              <a:gd name="T29" fmla="*/ 1333 h 2621"/>
              <a:gd name="T30" fmla="*/ 537 w 2962"/>
              <a:gd name="T31" fmla="*/ 1333 h 2621"/>
              <a:gd name="T32" fmla="*/ 698 w 2962"/>
              <a:gd name="T33" fmla="*/ 1485 h 2621"/>
              <a:gd name="T34" fmla="*/ 877 w 2962"/>
              <a:gd name="T35" fmla="*/ 1485 h 2621"/>
              <a:gd name="T36" fmla="*/ 1204 w 2962"/>
              <a:gd name="T37" fmla="*/ 1652 h 2621"/>
              <a:gd name="T38" fmla="*/ 1343 w 2962"/>
              <a:gd name="T39" fmla="*/ 2026 h 2621"/>
              <a:gd name="T40" fmla="*/ 1164 w 2962"/>
              <a:gd name="T41" fmla="*/ 2450 h 2621"/>
              <a:gd name="T42" fmla="*/ 716 w 2962"/>
              <a:gd name="T43" fmla="*/ 2621 h 2621"/>
              <a:gd name="T44" fmla="*/ 202 w 2962"/>
              <a:gd name="T45" fmla="*/ 2375 h 2621"/>
              <a:gd name="T46" fmla="*/ 0 w 2962"/>
              <a:gd name="T47" fmla="*/ 1745 h 2621"/>
              <a:gd name="T48" fmla="*/ 564 w 2962"/>
              <a:gd name="T49" fmla="*/ 277 h 2621"/>
              <a:gd name="T50" fmla="*/ 922 w 2962"/>
              <a:gd name="T51" fmla="*/ 0 h 2621"/>
              <a:gd name="T52" fmla="*/ 1092 w 2962"/>
              <a:gd name="T53" fmla="*/ 179 h 2621"/>
              <a:gd name="T54" fmla="*/ 994 w 2962"/>
              <a:gd name="T55" fmla="*/ 376 h 2621"/>
              <a:gd name="T56" fmla="*/ 680 w 2962"/>
              <a:gd name="T57" fmla="*/ 895 h 2621"/>
              <a:gd name="T58" fmla="*/ 537 w 2962"/>
              <a:gd name="T59" fmla="*/ 1333 h 2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962" h="2621">
                <a:moveTo>
                  <a:pt x="2157" y="1333"/>
                </a:moveTo>
                <a:cubicBezTo>
                  <a:pt x="2157" y="1428"/>
                  <a:pt x="2214" y="1479"/>
                  <a:pt x="2327" y="1485"/>
                </a:cubicBezTo>
                <a:cubicBezTo>
                  <a:pt x="2506" y="1485"/>
                  <a:pt x="2506" y="1485"/>
                  <a:pt x="2506" y="1485"/>
                </a:cubicBezTo>
                <a:cubicBezTo>
                  <a:pt x="2625" y="1491"/>
                  <a:pt x="2731" y="1547"/>
                  <a:pt x="2823" y="1652"/>
                </a:cubicBezTo>
                <a:cubicBezTo>
                  <a:pt x="2916" y="1757"/>
                  <a:pt x="2962" y="1882"/>
                  <a:pt x="2962" y="2026"/>
                </a:cubicBezTo>
                <a:cubicBezTo>
                  <a:pt x="2962" y="2194"/>
                  <a:pt x="2902" y="2336"/>
                  <a:pt x="2783" y="2450"/>
                </a:cubicBezTo>
                <a:cubicBezTo>
                  <a:pt x="2664" y="2564"/>
                  <a:pt x="2515" y="2621"/>
                  <a:pt x="2336" y="2621"/>
                </a:cubicBezTo>
                <a:cubicBezTo>
                  <a:pt x="2133" y="2621"/>
                  <a:pt x="1964" y="2539"/>
                  <a:pt x="1830" y="2375"/>
                </a:cubicBezTo>
                <a:cubicBezTo>
                  <a:pt x="1696" y="2211"/>
                  <a:pt x="1629" y="2001"/>
                  <a:pt x="1629" y="1745"/>
                </a:cubicBezTo>
                <a:cubicBezTo>
                  <a:pt x="1629" y="1255"/>
                  <a:pt x="1814" y="766"/>
                  <a:pt x="2184" y="277"/>
                </a:cubicBezTo>
                <a:cubicBezTo>
                  <a:pt x="2321" y="92"/>
                  <a:pt x="2440" y="0"/>
                  <a:pt x="2542" y="0"/>
                </a:cubicBezTo>
                <a:cubicBezTo>
                  <a:pt x="2661" y="0"/>
                  <a:pt x="2720" y="59"/>
                  <a:pt x="2720" y="179"/>
                </a:cubicBezTo>
                <a:cubicBezTo>
                  <a:pt x="2720" y="226"/>
                  <a:pt x="2688" y="292"/>
                  <a:pt x="2622" y="376"/>
                </a:cubicBezTo>
                <a:cubicBezTo>
                  <a:pt x="2503" y="525"/>
                  <a:pt x="2395" y="698"/>
                  <a:pt x="2300" y="895"/>
                </a:cubicBezTo>
                <a:cubicBezTo>
                  <a:pt x="2205" y="1091"/>
                  <a:pt x="2157" y="1237"/>
                  <a:pt x="2157" y="1333"/>
                </a:cubicBezTo>
                <a:close/>
                <a:moveTo>
                  <a:pt x="537" y="1333"/>
                </a:moveTo>
                <a:cubicBezTo>
                  <a:pt x="537" y="1428"/>
                  <a:pt x="591" y="1479"/>
                  <a:pt x="698" y="1485"/>
                </a:cubicBezTo>
                <a:cubicBezTo>
                  <a:pt x="877" y="1485"/>
                  <a:pt x="877" y="1485"/>
                  <a:pt x="877" y="1485"/>
                </a:cubicBezTo>
                <a:cubicBezTo>
                  <a:pt x="1003" y="1491"/>
                  <a:pt x="1111" y="1547"/>
                  <a:pt x="1204" y="1652"/>
                </a:cubicBezTo>
                <a:cubicBezTo>
                  <a:pt x="1296" y="1757"/>
                  <a:pt x="1343" y="1882"/>
                  <a:pt x="1343" y="2026"/>
                </a:cubicBezTo>
                <a:cubicBezTo>
                  <a:pt x="1343" y="2194"/>
                  <a:pt x="1283" y="2336"/>
                  <a:pt x="1164" y="2450"/>
                </a:cubicBezTo>
                <a:cubicBezTo>
                  <a:pt x="1044" y="2564"/>
                  <a:pt x="895" y="2621"/>
                  <a:pt x="716" y="2621"/>
                </a:cubicBezTo>
                <a:cubicBezTo>
                  <a:pt x="508" y="2621"/>
                  <a:pt x="336" y="2539"/>
                  <a:pt x="202" y="2375"/>
                </a:cubicBezTo>
                <a:cubicBezTo>
                  <a:pt x="68" y="2211"/>
                  <a:pt x="0" y="2001"/>
                  <a:pt x="0" y="1745"/>
                </a:cubicBezTo>
                <a:cubicBezTo>
                  <a:pt x="0" y="1261"/>
                  <a:pt x="188" y="772"/>
                  <a:pt x="564" y="277"/>
                </a:cubicBezTo>
                <a:cubicBezTo>
                  <a:pt x="707" y="92"/>
                  <a:pt x="827" y="0"/>
                  <a:pt x="922" y="0"/>
                </a:cubicBezTo>
                <a:cubicBezTo>
                  <a:pt x="1035" y="0"/>
                  <a:pt x="1092" y="59"/>
                  <a:pt x="1092" y="179"/>
                </a:cubicBezTo>
                <a:cubicBezTo>
                  <a:pt x="1092" y="226"/>
                  <a:pt x="1059" y="292"/>
                  <a:pt x="994" y="376"/>
                </a:cubicBezTo>
                <a:cubicBezTo>
                  <a:pt x="880" y="525"/>
                  <a:pt x="776" y="698"/>
                  <a:pt x="680" y="895"/>
                </a:cubicBezTo>
                <a:cubicBezTo>
                  <a:pt x="585" y="1091"/>
                  <a:pt x="537" y="1237"/>
                  <a:pt x="537" y="13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1754051" y="2927178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0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192000" y="0"/>
            <a:ext cx="12192000" cy="12079288"/>
          </a:xfrm>
          <a:prstGeom prst="rect">
            <a:avLst/>
          </a:prstGeom>
          <a:solidFill>
            <a:srgbClr val="154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00199" y="1339914"/>
            <a:ext cx="8940265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contact</a:t>
            </a:r>
          </a:p>
          <a:p>
            <a:r>
              <a:rPr lang="en-US" sz="10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pulvinar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8300" y="9139773"/>
            <a:ext cx="56769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Aenean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rutrum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massa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eget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blandit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condimentum</a:t>
            </a:r>
            <a:endParaRPr lang="en-US" b="1" dirty="0">
              <a:solidFill>
                <a:schemeClr val="bg1"/>
              </a:solidFill>
              <a:cs typeface="Poppins SemiBold" panose="02000000000000000000" pitchFamily="2" charset="0"/>
            </a:endParaRPr>
          </a:p>
          <a:p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Cras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vitae ante dui!</a:t>
            </a:r>
          </a:p>
        </p:txBody>
      </p:sp>
      <p:grpSp>
        <p:nvGrpSpPr>
          <p:cNvPr id="33" name="Grupa 32"/>
          <p:cNvGrpSpPr/>
          <p:nvPr/>
        </p:nvGrpSpPr>
        <p:grpSpPr>
          <a:xfrm>
            <a:off x="14344906" y="2748305"/>
            <a:ext cx="6343394" cy="8023056"/>
            <a:chOff x="14344906" y="2748305"/>
            <a:chExt cx="6343394" cy="8023056"/>
          </a:xfrm>
        </p:grpSpPr>
        <p:grpSp>
          <p:nvGrpSpPr>
            <p:cNvPr id="14" name="Group 13"/>
            <p:cNvGrpSpPr/>
            <p:nvPr/>
          </p:nvGrpSpPr>
          <p:grpSpPr>
            <a:xfrm>
              <a:off x="16196593" y="2748305"/>
              <a:ext cx="4491707" cy="1655933"/>
              <a:chOff x="18215893" y="2303346"/>
              <a:chExt cx="4491707" cy="165593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8215893" y="2303346"/>
                <a:ext cx="449170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cs typeface="Poppins SemiBold" panose="02000000000000000000" pitchFamily="2" charset="0"/>
                  </a:rPr>
                  <a:t>Phone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8215893" y="2851283"/>
                <a:ext cx="4491707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  <a:cs typeface="Poppins" panose="02000000000000000000" pitchFamily="2" charset="0"/>
                  </a:rPr>
                  <a:t>+48 123 456 789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+mj-lt"/>
                    <a:cs typeface="Poppins" panose="02000000000000000000" pitchFamily="2" charset="0"/>
                  </a:rPr>
                  <a:t>+48 987 654 321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6196593" y="5865192"/>
              <a:ext cx="4491707" cy="1655933"/>
              <a:chOff x="18215893" y="5399699"/>
              <a:chExt cx="4491707" cy="165593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8215893" y="5399699"/>
                <a:ext cx="449170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cs typeface="Poppins SemiBold" panose="02000000000000000000" pitchFamily="2" charset="0"/>
                  </a:rPr>
                  <a:t>E-</a:t>
                </a:r>
                <a:r>
                  <a:rPr lang="en-US" b="1" dirty="0" err="1">
                    <a:solidFill>
                      <a:schemeClr val="bg1"/>
                    </a:solidFill>
                    <a:cs typeface="Poppins SemiBold" panose="02000000000000000000" pitchFamily="2" charset="0"/>
                  </a:rPr>
                  <a:t>mai</a:t>
                </a:r>
                <a:r>
                  <a:rPr lang="pl-PL" b="1" dirty="0">
                    <a:solidFill>
                      <a:schemeClr val="bg1"/>
                    </a:solidFill>
                    <a:cs typeface="Poppins SemiBold" panose="02000000000000000000" pitchFamily="2" charset="0"/>
                  </a:rPr>
                  <a:t>l</a:t>
                </a:r>
                <a:endParaRPr lang="en-US" b="1" dirty="0">
                  <a:solidFill>
                    <a:schemeClr val="bg1"/>
                  </a:solidFill>
                  <a:cs typeface="Poppins SemiBold" panose="02000000000000000000" pitchFamily="2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215893" y="5947636"/>
                <a:ext cx="4491707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  <a:cs typeface="Poppins" panose="02000000000000000000" pitchFamily="2" charset="0"/>
                  </a:rPr>
                  <a:t>info@polsl.pl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+mj-lt"/>
                    <a:cs typeface="Poppins" panose="02000000000000000000" pitchFamily="2" charset="0"/>
                  </a:rPr>
                  <a:t>marketing@polsl.pl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196593" y="9115428"/>
              <a:ext cx="4491707" cy="1655933"/>
              <a:chOff x="18215893" y="8670469"/>
              <a:chExt cx="4491707" cy="165593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8215893" y="8670469"/>
                <a:ext cx="449170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cs typeface="Poppins SemiBold" panose="02000000000000000000" pitchFamily="2" charset="0"/>
                  </a:rPr>
                  <a:t>Follow</a:t>
                </a:r>
                <a:r>
                  <a:rPr lang="pl-PL" b="1" dirty="0">
                    <a:solidFill>
                      <a:schemeClr val="bg1"/>
                    </a:solidFill>
                    <a:cs typeface="Poppins SemiBold" panose="02000000000000000000" pitchFamily="2" charset="0"/>
                  </a:rPr>
                  <a:t> </a:t>
                </a:r>
                <a:r>
                  <a:rPr lang="pl-PL" b="1" dirty="0" err="1">
                    <a:solidFill>
                      <a:schemeClr val="bg1"/>
                    </a:solidFill>
                    <a:cs typeface="Poppins SemiBold" panose="02000000000000000000" pitchFamily="2" charset="0"/>
                  </a:rPr>
                  <a:t>us</a:t>
                </a:r>
                <a:r>
                  <a:rPr lang="en-US" b="1" dirty="0">
                    <a:solidFill>
                      <a:schemeClr val="bg1"/>
                    </a:solidFill>
                    <a:cs typeface="Poppins SemiBold" panose="02000000000000000000" pitchFamily="2" charset="0"/>
                  </a:rPr>
                  <a:t>: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8215893" y="9218406"/>
                <a:ext cx="4491707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  <a:cs typeface="Poppins" panose="02000000000000000000" pitchFamily="2" charset="0"/>
                  </a:rPr>
                  <a:t>facebook.com/</a:t>
                </a:r>
                <a:r>
                  <a:rPr lang="en-US" dirty="0" err="1">
                    <a:solidFill>
                      <a:schemeClr val="bg1"/>
                    </a:solidFill>
                    <a:latin typeface="+mj-lt"/>
                    <a:cs typeface="Poppins" panose="02000000000000000000" pitchFamily="2" charset="0"/>
                  </a:rPr>
                  <a:t>polsl</a:t>
                </a:r>
                <a:endParaRPr lang="en-US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+mj-lt"/>
                    <a:cs typeface="Poppins" panose="02000000000000000000" pitchFamily="2" charset="0"/>
                  </a:rPr>
                  <a:t>twitter.com/</a:t>
                </a:r>
                <a:r>
                  <a:rPr lang="en-US" dirty="0" err="1">
                    <a:solidFill>
                      <a:schemeClr val="bg1"/>
                    </a:solidFill>
                    <a:latin typeface="+mj-lt"/>
                    <a:cs typeface="Poppins" panose="02000000000000000000" pitchFamily="2" charset="0"/>
                  </a:rPr>
                  <a:t>polsl</a:t>
                </a:r>
                <a:endParaRPr lang="en-US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endParaRPr>
              </a:p>
            </p:txBody>
          </p:sp>
        </p:grpSp>
        <p:sp>
          <p:nvSpPr>
            <p:cNvPr id="18" name="Freeform 30"/>
            <p:cNvSpPr>
              <a:spLocks noEditPoints="1"/>
            </p:cNvSpPr>
            <p:nvPr/>
          </p:nvSpPr>
          <p:spPr bwMode="auto">
            <a:xfrm>
              <a:off x="14389765" y="6010191"/>
              <a:ext cx="873532" cy="636748"/>
            </a:xfrm>
            <a:custGeom>
              <a:avLst/>
              <a:gdLst>
                <a:gd name="T0" fmla="*/ 321 w 353"/>
                <a:gd name="T1" fmla="*/ 0 h 256"/>
                <a:gd name="T2" fmla="*/ 32 w 353"/>
                <a:gd name="T3" fmla="*/ 0 h 256"/>
                <a:gd name="T4" fmla="*/ 0 w 353"/>
                <a:gd name="T5" fmla="*/ 32 h 256"/>
                <a:gd name="T6" fmla="*/ 0 w 353"/>
                <a:gd name="T7" fmla="*/ 224 h 256"/>
                <a:gd name="T8" fmla="*/ 32 w 353"/>
                <a:gd name="T9" fmla="*/ 256 h 256"/>
                <a:gd name="T10" fmla="*/ 321 w 353"/>
                <a:gd name="T11" fmla="*/ 256 h 256"/>
                <a:gd name="T12" fmla="*/ 353 w 353"/>
                <a:gd name="T13" fmla="*/ 224 h 256"/>
                <a:gd name="T14" fmla="*/ 353 w 353"/>
                <a:gd name="T15" fmla="*/ 32 h 256"/>
                <a:gd name="T16" fmla="*/ 321 w 353"/>
                <a:gd name="T17" fmla="*/ 0 h 256"/>
                <a:gd name="T18" fmla="*/ 32 w 353"/>
                <a:gd name="T19" fmla="*/ 16 h 256"/>
                <a:gd name="T20" fmla="*/ 321 w 353"/>
                <a:gd name="T21" fmla="*/ 16 h 256"/>
                <a:gd name="T22" fmla="*/ 326 w 353"/>
                <a:gd name="T23" fmla="*/ 17 h 256"/>
                <a:gd name="T24" fmla="*/ 187 w 353"/>
                <a:gd name="T25" fmla="*/ 156 h 256"/>
                <a:gd name="T26" fmla="*/ 176 w 353"/>
                <a:gd name="T27" fmla="*/ 160 h 256"/>
                <a:gd name="T28" fmla="*/ 165 w 353"/>
                <a:gd name="T29" fmla="*/ 156 h 256"/>
                <a:gd name="T30" fmla="*/ 26 w 353"/>
                <a:gd name="T31" fmla="*/ 17 h 256"/>
                <a:gd name="T32" fmla="*/ 32 w 353"/>
                <a:gd name="T33" fmla="*/ 16 h 256"/>
                <a:gd name="T34" fmla="*/ 16 w 353"/>
                <a:gd name="T35" fmla="*/ 224 h 256"/>
                <a:gd name="T36" fmla="*/ 16 w 353"/>
                <a:gd name="T37" fmla="*/ 32 h 256"/>
                <a:gd name="T38" fmla="*/ 16 w 353"/>
                <a:gd name="T39" fmla="*/ 29 h 256"/>
                <a:gd name="T40" fmla="*/ 115 w 353"/>
                <a:gd name="T41" fmla="*/ 128 h 256"/>
                <a:gd name="T42" fmla="*/ 16 w 353"/>
                <a:gd name="T43" fmla="*/ 227 h 256"/>
                <a:gd name="T44" fmla="*/ 16 w 353"/>
                <a:gd name="T45" fmla="*/ 224 h 256"/>
                <a:gd name="T46" fmla="*/ 321 w 353"/>
                <a:gd name="T47" fmla="*/ 240 h 256"/>
                <a:gd name="T48" fmla="*/ 32 w 353"/>
                <a:gd name="T49" fmla="*/ 240 h 256"/>
                <a:gd name="T50" fmla="*/ 26 w 353"/>
                <a:gd name="T51" fmla="*/ 239 h 256"/>
                <a:gd name="T52" fmla="*/ 126 w 353"/>
                <a:gd name="T53" fmla="*/ 139 h 256"/>
                <a:gd name="T54" fmla="*/ 154 w 353"/>
                <a:gd name="T55" fmla="*/ 167 h 256"/>
                <a:gd name="T56" fmla="*/ 176 w 353"/>
                <a:gd name="T57" fmla="*/ 176 h 256"/>
                <a:gd name="T58" fmla="*/ 198 w 353"/>
                <a:gd name="T59" fmla="*/ 167 h 256"/>
                <a:gd name="T60" fmla="*/ 226 w 353"/>
                <a:gd name="T61" fmla="*/ 139 h 256"/>
                <a:gd name="T62" fmla="*/ 326 w 353"/>
                <a:gd name="T63" fmla="*/ 239 h 256"/>
                <a:gd name="T64" fmla="*/ 321 w 353"/>
                <a:gd name="T65" fmla="*/ 240 h 256"/>
                <a:gd name="T66" fmla="*/ 337 w 353"/>
                <a:gd name="T67" fmla="*/ 224 h 256"/>
                <a:gd name="T68" fmla="*/ 336 w 353"/>
                <a:gd name="T69" fmla="*/ 227 h 256"/>
                <a:gd name="T70" fmla="*/ 237 w 353"/>
                <a:gd name="T71" fmla="*/ 128 h 256"/>
                <a:gd name="T72" fmla="*/ 336 w 353"/>
                <a:gd name="T73" fmla="*/ 29 h 256"/>
                <a:gd name="T74" fmla="*/ 337 w 353"/>
                <a:gd name="T75" fmla="*/ 32 h 256"/>
                <a:gd name="T76" fmla="*/ 337 w 353"/>
                <a:gd name="T77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256">
                  <a:moveTo>
                    <a:pt x="321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42"/>
                    <a:pt x="14" y="256"/>
                    <a:pt x="32" y="256"/>
                  </a:cubicBezTo>
                  <a:cubicBezTo>
                    <a:pt x="321" y="256"/>
                    <a:pt x="321" y="256"/>
                    <a:pt x="321" y="256"/>
                  </a:cubicBezTo>
                  <a:cubicBezTo>
                    <a:pt x="338" y="256"/>
                    <a:pt x="353" y="242"/>
                    <a:pt x="353" y="224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14"/>
                    <a:pt x="338" y="0"/>
                    <a:pt x="321" y="0"/>
                  </a:cubicBezTo>
                  <a:moveTo>
                    <a:pt x="32" y="16"/>
                  </a:moveTo>
                  <a:cubicBezTo>
                    <a:pt x="321" y="16"/>
                    <a:pt x="321" y="16"/>
                    <a:pt x="321" y="16"/>
                  </a:cubicBezTo>
                  <a:cubicBezTo>
                    <a:pt x="323" y="16"/>
                    <a:pt x="324" y="16"/>
                    <a:pt x="326" y="17"/>
                  </a:cubicBezTo>
                  <a:cubicBezTo>
                    <a:pt x="187" y="156"/>
                    <a:pt x="187" y="156"/>
                    <a:pt x="187" y="156"/>
                  </a:cubicBezTo>
                  <a:cubicBezTo>
                    <a:pt x="184" y="158"/>
                    <a:pt x="180" y="160"/>
                    <a:pt x="176" y="160"/>
                  </a:cubicBezTo>
                  <a:cubicBezTo>
                    <a:pt x="172" y="160"/>
                    <a:pt x="168" y="158"/>
                    <a:pt x="165" y="15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8" y="16"/>
                    <a:pt x="30" y="16"/>
                    <a:pt x="32" y="16"/>
                  </a:cubicBezTo>
                  <a:moveTo>
                    <a:pt x="16" y="224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0"/>
                    <a:pt x="16" y="29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6" y="226"/>
                    <a:pt x="16" y="225"/>
                    <a:pt x="16" y="224"/>
                  </a:cubicBezTo>
                  <a:moveTo>
                    <a:pt x="321" y="240"/>
                  </a:moveTo>
                  <a:cubicBezTo>
                    <a:pt x="32" y="240"/>
                    <a:pt x="32" y="240"/>
                    <a:pt x="32" y="240"/>
                  </a:cubicBezTo>
                  <a:cubicBezTo>
                    <a:pt x="30" y="240"/>
                    <a:pt x="28" y="240"/>
                    <a:pt x="26" y="2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60" y="173"/>
                    <a:pt x="168" y="176"/>
                    <a:pt x="176" y="176"/>
                  </a:cubicBezTo>
                  <a:cubicBezTo>
                    <a:pt x="184" y="176"/>
                    <a:pt x="192" y="173"/>
                    <a:pt x="198" y="167"/>
                  </a:cubicBezTo>
                  <a:cubicBezTo>
                    <a:pt x="226" y="139"/>
                    <a:pt x="226" y="139"/>
                    <a:pt x="226" y="139"/>
                  </a:cubicBezTo>
                  <a:cubicBezTo>
                    <a:pt x="326" y="239"/>
                    <a:pt x="326" y="239"/>
                    <a:pt x="326" y="239"/>
                  </a:cubicBezTo>
                  <a:cubicBezTo>
                    <a:pt x="324" y="240"/>
                    <a:pt x="323" y="240"/>
                    <a:pt x="321" y="240"/>
                  </a:cubicBezTo>
                  <a:moveTo>
                    <a:pt x="337" y="224"/>
                  </a:moveTo>
                  <a:cubicBezTo>
                    <a:pt x="337" y="225"/>
                    <a:pt x="337" y="226"/>
                    <a:pt x="336" y="227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336" y="29"/>
                    <a:pt x="336" y="29"/>
                    <a:pt x="336" y="29"/>
                  </a:cubicBezTo>
                  <a:cubicBezTo>
                    <a:pt x="337" y="30"/>
                    <a:pt x="337" y="31"/>
                    <a:pt x="337" y="32"/>
                  </a:cubicBezTo>
                  <a:lnTo>
                    <a:pt x="337" y="2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14344906" y="2849038"/>
              <a:ext cx="783420" cy="783420"/>
            </a:xfrm>
            <a:custGeom>
              <a:avLst/>
              <a:gdLst>
                <a:gd name="T0" fmla="*/ 337 w 353"/>
                <a:gd name="T1" fmla="*/ 160 h 353"/>
                <a:gd name="T2" fmla="*/ 353 w 353"/>
                <a:gd name="T3" fmla="*/ 160 h 353"/>
                <a:gd name="T4" fmla="*/ 185 w 353"/>
                <a:gd name="T5" fmla="*/ 8 h 353"/>
                <a:gd name="T6" fmla="*/ 193 w 353"/>
                <a:gd name="T7" fmla="*/ 96 h 353"/>
                <a:gd name="T8" fmla="*/ 265 w 353"/>
                <a:gd name="T9" fmla="*/ 168 h 353"/>
                <a:gd name="T10" fmla="*/ 193 w 353"/>
                <a:gd name="T11" fmla="*/ 80 h 353"/>
                <a:gd name="T12" fmla="*/ 193 w 353"/>
                <a:gd name="T13" fmla="*/ 96 h 353"/>
                <a:gd name="T14" fmla="*/ 209 w 353"/>
                <a:gd name="T15" fmla="*/ 160 h 353"/>
                <a:gd name="T16" fmla="*/ 177 w 353"/>
                <a:gd name="T17" fmla="*/ 160 h 353"/>
                <a:gd name="T18" fmla="*/ 353 w 353"/>
                <a:gd name="T19" fmla="*/ 280 h 353"/>
                <a:gd name="T20" fmla="*/ 342 w 353"/>
                <a:gd name="T21" fmla="*/ 260 h 353"/>
                <a:gd name="T22" fmla="*/ 257 w 353"/>
                <a:gd name="T23" fmla="*/ 200 h 353"/>
                <a:gd name="T24" fmla="*/ 223 w 353"/>
                <a:gd name="T25" fmla="*/ 224 h 353"/>
                <a:gd name="T26" fmla="*/ 212 w 353"/>
                <a:gd name="T27" fmla="*/ 230 h 353"/>
                <a:gd name="T28" fmla="*/ 198 w 353"/>
                <a:gd name="T29" fmla="*/ 223 h 353"/>
                <a:gd name="T30" fmla="*/ 130 w 353"/>
                <a:gd name="T31" fmla="*/ 155 h 353"/>
                <a:gd name="T32" fmla="*/ 129 w 353"/>
                <a:gd name="T33" fmla="*/ 129 h 353"/>
                <a:gd name="T34" fmla="*/ 148 w 353"/>
                <a:gd name="T35" fmla="*/ 110 h 353"/>
                <a:gd name="T36" fmla="*/ 146 w 353"/>
                <a:gd name="T37" fmla="*/ 79 h 353"/>
                <a:gd name="T38" fmla="*/ 89 w 353"/>
                <a:gd name="T39" fmla="*/ 7 h 353"/>
                <a:gd name="T40" fmla="*/ 0 w 353"/>
                <a:gd name="T41" fmla="*/ 84 h 353"/>
                <a:gd name="T42" fmla="*/ 8 w 353"/>
                <a:gd name="T43" fmla="*/ 120 h 353"/>
                <a:gd name="T44" fmla="*/ 233 w 353"/>
                <a:gd name="T45" fmla="*/ 345 h 353"/>
                <a:gd name="T46" fmla="*/ 353 w 353"/>
                <a:gd name="T47" fmla="*/ 281 h 353"/>
                <a:gd name="T48" fmla="*/ 269 w 353"/>
                <a:gd name="T49" fmla="*/ 337 h 353"/>
                <a:gd name="T50" fmla="*/ 237 w 353"/>
                <a:gd name="T51" fmla="*/ 329 h 353"/>
                <a:gd name="T52" fmla="*/ 23 w 353"/>
                <a:gd name="T53" fmla="*/ 113 h 353"/>
                <a:gd name="T54" fmla="*/ 72 w 353"/>
                <a:gd name="T55" fmla="*/ 16 h 353"/>
                <a:gd name="T56" fmla="*/ 79 w 353"/>
                <a:gd name="T57" fmla="*/ 19 h 353"/>
                <a:gd name="T58" fmla="*/ 133 w 353"/>
                <a:gd name="T59" fmla="*/ 89 h 353"/>
                <a:gd name="T60" fmla="*/ 137 w 353"/>
                <a:gd name="T61" fmla="*/ 96 h 353"/>
                <a:gd name="T62" fmla="*/ 118 w 353"/>
                <a:gd name="T63" fmla="*/ 118 h 353"/>
                <a:gd name="T64" fmla="*/ 107 w 353"/>
                <a:gd name="T65" fmla="*/ 141 h 353"/>
                <a:gd name="T66" fmla="*/ 117 w 353"/>
                <a:gd name="T67" fmla="*/ 164 h 353"/>
                <a:gd name="T68" fmla="*/ 189 w 353"/>
                <a:gd name="T69" fmla="*/ 237 h 353"/>
                <a:gd name="T70" fmla="*/ 234 w 353"/>
                <a:gd name="T71" fmla="*/ 236 h 353"/>
                <a:gd name="T72" fmla="*/ 253 w 353"/>
                <a:gd name="T73" fmla="*/ 217 h 353"/>
                <a:gd name="T74" fmla="*/ 263 w 353"/>
                <a:gd name="T75" fmla="*/ 219 h 353"/>
                <a:gd name="T76" fmla="*/ 332 w 353"/>
                <a:gd name="T77" fmla="*/ 273 h 353"/>
                <a:gd name="T78" fmla="*/ 335 w 353"/>
                <a:gd name="T79" fmla="*/ 275 h 353"/>
                <a:gd name="T80" fmla="*/ 337 w 353"/>
                <a:gd name="T81" fmla="*/ 28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3" h="353">
                  <a:moveTo>
                    <a:pt x="193" y="16"/>
                  </a:moveTo>
                  <a:cubicBezTo>
                    <a:pt x="273" y="16"/>
                    <a:pt x="337" y="80"/>
                    <a:pt x="337" y="160"/>
                  </a:cubicBezTo>
                  <a:cubicBezTo>
                    <a:pt x="337" y="165"/>
                    <a:pt x="341" y="168"/>
                    <a:pt x="345" y="168"/>
                  </a:cubicBezTo>
                  <a:cubicBezTo>
                    <a:pt x="350" y="168"/>
                    <a:pt x="353" y="165"/>
                    <a:pt x="353" y="160"/>
                  </a:cubicBezTo>
                  <a:cubicBezTo>
                    <a:pt x="353" y="71"/>
                    <a:pt x="282" y="0"/>
                    <a:pt x="193" y="0"/>
                  </a:cubicBezTo>
                  <a:cubicBezTo>
                    <a:pt x="188" y="0"/>
                    <a:pt x="185" y="3"/>
                    <a:pt x="185" y="8"/>
                  </a:cubicBezTo>
                  <a:cubicBezTo>
                    <a:pt x="185" y="12"/>
                    <a:pt x="188" y="16"/>
                    <a:pt x="193" y="16"/>
                  </a:cubicBezTo>
                  <a:moveTo>
                    <a:pt x="193" y="96"/>
                  </a:moveTo>
                  <a:cubicBezTo>
                    <a:pt x="228" y="96"/>
                    <a:pt x="257" y="125"/>
                    <a:pt x="257" y="160"/>
                  </a:cubicBezTo>
                  <a:cubicBezTo>
                    <a:pt x="257" y="165"/>
                    <a:pt x="261" y="168"/>
                    <a:pt x="265" y="168"/>
                  </a:cubicBezTo>
                  <a:cubicBezTo>
                    <a:pt x="270" y="168"/>
                    <a:pt x="273" y="165"/>
                    <a:pt x="273" y="160"/>
                  </a:cubicBezTo>
                  <a:cubicBezTo>
                    <a:pt x="273" y="116"/>
                    <a:pt x="237" y="80"/>
                    <a:pt x="193" y="80"/>
                  </a:cubicBezTo>
                  <a:cubicBezTo>
                    <a:pt x="188" y="80"/>
                    <a:pt x="185" y="83"/>
                    <a:pt x="185" y="88"/>
                  </a:cubicBezTo>
                  <a:cubicBezTo>
                    <a:pt x="185" y="92"/>
                    <a:pt x="188" y="96"/>
                    <a:pt x="193" y="96"/>
                  </a:cubicBezTo>
                  <a:moveTo>
                    <a:pt x="193" y="176"/>
                  </a:moveTo>
                  <a:cubicBezTo>
                    <a:pt x="202" y="176"/>
                    <a:pt x="209" y="169"/>
                    <a:pt x="209" y="160"/>
                  </a:cubicBezTo>
                  <a:cubicBezTo>
                    <a:pt x="209" y="151"/>
                    <a:pt x="202" y="144"/>
                    <a:pt x="193" y="144"/>
                  </a:cubicBezTo>
                  <a:cubicBezTo>
                    <a:pt x="184" y="144"/>
                    <a:pt x="177" y="151"/>
                    <a:pt x="177" y="160"/>
                  </a:cubicBezTo>
                  <a:cubicBezTo>
                    <a:pt x="177" y="169"/>
                    <a:pt x="184" y="176"/>
                    <a:pt x="193" y="176"/>
                  </a:cubicBezTo>
                  <a:moveTo>
                    <a:pt x="353" y="280"/>
                  </a:moveTo>
                  <a:cubicBezTo>
                    <a:pt x="353" y="274"/>
                    <a:pt x="351" y="268"/>
                    <a:pt x="346" y="263"/>
                  </a:cubicBezTo>
                  <a:cubicBezTo>
                    <a:pt x="345" y="262"/>
                    <a:pt x="343" y="261"/>
                    <a:pt x="342" y="260"/>
                  </a:cubicBezTo>
                  <a:cubicBezTo>
                    <a:pt x="274" y="207"/>
                    <a:pt x="274" y="207"/>
                    <a:pt x="274" y="207"/>
                  </a:cubicBezTo>
                  <a:cubicBezTo>
                    <a:pt x="270" y="203"/>
                    <a:pt x="264" y="200"/>
                    <a:pt x="257" y="200"/>
                  </a:cubicBezTo>
                  <a:cubicBezTo>
                    <a:pt x="251" y="200"/>
                    <a:pt x="246" y="202"/>
                    <a:pt x="242" y="205"/>
                  </a:cubicBezTo>
                  <a:cubicBezTo>
                    <a:pt x="223" y="224"/>
                    <a:pt x="223" y="224"/>
                    <a:pt x="223" y="224"/>
                  </a:cubicBezTo>
                  <a:cubicBezTo>
                    <a:pt x="223" y="224"/>
                    <a:pt x="223" y="224"/>
                    <a:pt x="223" y="224"/>
                  </a:cubicBezTo>
                  <a:cubicBezTo>
                    <a:pt x="221" y="227"/>
                    <a:pt x="216" y="230"/>
                    <a:pt x="212" y="230"/>
                  </a:cubicBezTo>
                  <a:cubicBezTo>
                    <a:pt x="206" y="230"/>
                    <a:pt x="201" y="227"/>
                    <a:pt x="198" y="223"/>
                  </a:cubicBezTo>
                  <a:cubicBezTo>
                    <a:pt x="198" y="223"/>
                    <a:pt x="198" y="223"/>
                    <a:pt x="198" y="223"/>
                  </a:cubicBezTo>
                  <a:cubicBezTo>
                    <a:pt x="172" y="204"/>
                    <a:pt x="149" y="181"/>
                    <a:pt x="130" y="155"/>
                  </a:cubicBezTo>
                  <a:cubicBezTo>
                    <a:pt x="130" y="155"/>
                    <a:pt x="130" y="155"/>
                    <a:pt x="130" y="155"/>
                  </a:cubicBezTo>
                  <a:cubicBezTo>
                    <a:pt x="126" y="152"/>
                    <a:pt x="123" y="147"/>
                    <a:pt x="123" y="141"/>
                  </a:cubicBezTo>
                  <a:cubicBezTo>
                    <a:pt x="123" y="136"/>
                    <a:pt x="125" y="132"/>
                    <a:pt x="129" y="129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51" y="106"/>
                    <a:pt x="153" y="101"/>
                    <a:pt x="153" y="96"/>
                  </a:cubicBezTo>
                  <a:cubicBezTo>
                    <a:pt x="153" y="89"/>
                    <a:pt x="150" y="83"/>
                    <a:pt x="146" y="79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9"/>
                    <a:pt x="91" y="8"/>
                    <a:pt x="89" y="7"/>
                  </a:cubicBezTo>
                  <a:cubicBezTo>
                    <a:pt x="85" y="2"/>
                    <a:pt x="79" y="0"/>
                    <a:pt x="72" y="0"/>
                  </a:cubicBezTo>
                  <a:cubicBezTo>
                    <a:pt x="40" y="0"/>
                    <a:pt x="0" y="37"/>
                    <a:pt x="0" y="84"/>
                  </a:cubicBezTo>
                  <a:cubicBezTo>
                    <a:pt x="0" y="97"/>
                    <a:pt x="3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56" y="216"/>
                    <a:pt x="137" y="297"/>
                    <a:pt x="233" y="345"/>
                  </a:cubicBezTo>
                  <a:cubicBezTo>
                    <a:pt x="233" y="345"/>
                    <a:pt x="233" y="345"/>
                    <a:pt x="233" y="345"/>
                  </a:cubicBezTo>
                  <a:cubicBezTo>
                    <a:pt x="244" y="350"/>
                    <a:pt x="256" y="353"/>
                    <a:pt x="269" y="353"/>
                  </a:cubicBezTo>
                  <a:cubicBezTo>
                    <a:pt x="316" y="353"/>
                    <a:pt x="353" y="313"/>
                    <a:pt x="353" y="281"/>
                  </a:cubicBezTo>
                  <a:cubicBezTo>
                    <a:pt x="353" y="281"/>
                    <a:pt x="353" y="280"/>
                    <a:pt x="353" y="280"/>
                  </a:cubicBezTo>
                  <a:close/>
                  <a:moveTo>
                    <a:pt x="269" y="337"/>
                  </a:moveTo>
                  <a:cubicBezTo>
                    <a:pt x="259" y="337"/>
                    <a:pt x="249" y="335"/>
                    <a:pt x="240" y="330"/>
                  </a:cubicBezTo>
                  <a:cubicBezTo>
                    <a:pt x="239" y="330"/>
                    <a:pt x="238" y="329"/>
                    <a:pt x="237" y="329"/>
                  </a:cubicBezTo>
                  <a:cubicBezTo>
                    <a:pt x="146" y="283"/>
                    <a:pt x="70" y="207"/>
                    <a:pt x="24" y="116"/>
                  </a:cubicBezTo>
                  <a:cubicBezTo>
                    <a:pt x="24" y="115"/>
                    <a:pt x="23" y="114"/>
                    <a:pt x="23" y="113"/>
                  </a:cubicBezTo>
                  <a:cubicBezTo>
                    <a:pt x="18" y="104"/>
                    <a:pt x="16" y="94"/>
                    <a:pt x="16" y="84"/>
                  </a:cubicBezTo>
                  <a:cubicBezTo>
                    <a:pt x="16" y="45"/>
                    <a:pt x="50" y="16"/>
                    <a:pt x="72" y="16"/>
                  </a:cubicBezTo>
                  <a:cubicBezTo>
                    <a:pt x="75" y="16"/>
                    <a:pt x="77" y="17"/>
                    <a:pt x="78" y="18"/>
                  </a:cubicBezTo>
                  <a:cubicBezTo>
                    <a:pt x="78" y="18"/>
                    <a:pt x="79" y="19"/>
                    <a:pt x="79" y="19"/>
                  </a:cubicBezTo>
                  <a:cubicBezTo>
                    <a:pt x="79" y="20"/>
                    <a:pt x="80" y="20"/>
                    <a:pt x="80" y="21"/>
                  </a:cubicBezTo>
                  <a:cubicBezTo>
                    <a:pt x="133" y="89"/>
                    <a:pt x="133" y="89"/>
                    <a:pt x="133" y="89"/>
                  </a:cubicBezTo>
                  <a:cubicBezTo>
                    <a:pt x="133" y="89"/>
                    <a:pt x="134" y="90"/>
                    <a:pt x="134" y="90"/>
                  </a:cubicBezTo>
                  <a:cubicBezTo>
                    <a:pt x="135" y="91"/>
                    <a:pt x="137" y="93"/>
                    <a:pt x="137" y="96"/>
                  </a:cubicBezTo>
                  <a:cubicBezTo>
                    <a:pt x="137" y="97"/>
                    <a:pt x="136" y="99"/>
                    <a:pt x="135" y="100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1" y="124"/>
                    <a:pt x="107" y="132"/>
                    <a:pt x="107" y="141"/>
                  </a:cubicBezTo>
                  <a:cubicBezTo>
                    <a:pt x="107" y="150"/>
                    <a:pt x="110" y="158"/>
                    <a:pt x="116" y="163"/>
                  </a:cubicBezTo>
                  <a:cubicBezTo>
                    <a:pt x="116" y="164"/>
                    <a:pt x="116" y="164"/>
                    <a:pt x="117" y="164"/>
                  </a:cubicBezTo>
                  <a:cubicBezTo>
                    <a:pt x="136" y="192"/>
                    <a:pt x="161" y="216"/>
                    <a:pt x="189" y="236"/>
                  </a:cubicBezTo>
                  <a:cubicBezTo>
                    <a:pt x="189" y="236"/>
                    <a:pt x="189" y="236"/>
                    <a:pt x="189" y="237"/>
                  </a:cubicBezTo>
                  <a:cubicBezTo>
                    <a:pt x="195" y="242"/>
                    <a:pt x="203" y="246"/>
                    <a:pt x="212" y="246"/>
                  </a:cubicBezTo>
                  <a:cubicBezTo>
                    <a:pt x="220" y="246"/>
                    <a:pt x="228" y="242"/>
                    <a:pt x="234" y="236"/>
                  </a:cubicBezTo>
                  <a:cubicBezTo>
                    <a:pt x="234" y="236"/>
                    <a:pt x="235" y="236"/>
                    <a:pt x="235" y="236"/>
                  </a:cubicBezTo>
                  <a:cubicBezTo>
                    <a:pt x="253" y="217"/>
                    <a:pt x="253" y="217"/>
                    <a:pt x="253" y="217"/>
                  </a:cubicBezTo>
                  <a:cubicBezTo>
                    <a:pt x="254" y="217"/>
                    <a:pt x="255" y="216"/>
                    <a:pt x="257" y="216"/>
                  </a:cubicBezTo>
                  <a:cubicBezTo>
                    <a:pt x="260" y="216"/>
                    <a:pt x="262" y="218"/>
                    <a:pt x="263" y="219"/>
                  </a:cubicBezTo>
                  <a:cubicBezTo>
                    <a:pt x="263" y="219"/>
                    <a:pt x="264" y="219"/>
                    <a:pt x="264" y="220"/>
                  </a:cubicBezTo>
                  <a:cubicBezTo>
                    <a:pt x="332" y="273"/>
                    <a:pt x="332" y="273"/>
                    <a:pt x="332" y="273"/>
                  </a:cubicBezTo>
                  <a:cubicBezTo>
                    <a:pt x="332" y="273"/>
                    <a:pt x="333" y="273"/>
                    <a:pt x="333" y="274"/>
                  </a:cubicBezTo>
                  <a:cubicBezTo>
                    <a:pt x="334" y="274"/>
                    <a:pt x="335" y="275"/>
                    <a:pt x="335" y="275"/>
                  </a:cubicBezTo>
                  <a:cubicBezTo>
                    <a:pt x="336" y="276"/>
                    <a:pt x="337" y="278"/>
                    <a:pt x="337" y="280"/>
                  </a:cubicBezTo>
                  <a:cubicBezTo>
                    <a:pt x="337" y="281"/>
                    <a:pt x="337" y="281"/>
                    <a:pt x="337" y="282"/>
                  </a:cubicBezTo>
                  <a:cubicBezTo>
                    <a:pt x="336" y="304"/>
                    <a:pt x="307" y="337"/>
                    <a:pt x="269" y="33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14532480" y="9235023"/>
              <a:ext cx="711754" cy="985780"/>
            </a:xfrm>
            <a:custGeom>
              <a:avLst/>
              <a:gdLst>
                <a:gd name="T0" fmla="*/ 88 w 258"/>
                <a:gd name="T1" fmla="*/ 306 h 355"/>
                <a:gd name="T2" fmla="*/ 104 w 258"/>
                <a:gd name="T3" fmla="*/ 290 h 355"/>
                <a:gd name="T4" fmla="*/ 88 w 258"/>
                <a:gd name="T5" fmla="*/ 274 h 355"/>
                <a:gd name="T6" fmla="*/ 72 w 258"/>
                <a:gd name="T7" fmla="*/ 290 h 355"/>
                <a:gd name="T8" fmla="*/ 88 w 258"/>
                <a:gd name="T9" fmla="*/ 306 h 355"/>
                <a:gd name="T10" fmla="*/ 253 w 258"/>
                <a:gd name="T11" fmla="*/ 2 h 355"/>
                <a:gd name="T12" fmla="*/ 242 w 258"/>
                <a:gd name="T13" fmla="*/ 6 h 355"/>
                <a:gd name="T14" fmla="*/ 156 w 258"/>
                <a:gd name="T15" fmla="*/ 34 h 355"/>
                <a:gd name="T16" fmla="*/ 103 w 258"/>
                <a:gd name="T17" fmla="*/ 32 h 355"/>
                <a:gd name="T18" fmla="*/ 81 w 258"/>
                <a:gd name="T19" fmla="*/ 66 h 355"/>
                <a:gd name="T20" fmla="*/ 0 w 258"/>
                <a:gd name="T21" fmla="*/ 154 h 355"/>
                <a:gd name="T22" fmla="*/ 0 w 258"/>
                <a:gd name="T23" fmla="*/ 266 h 355"/>
                <a:gd name="T24" fmla="*/ 88 w 258"/>
                <a:gd name="T25" fmla="*/ 355 h 355"/>
                <a:gd name="T26" fmla="*/ 177 w 258"/>
                <a:gd name="T27" fmla="*/ 266 h 355"/>
                <a:gd name="T28" fmla="*/ 177 w 258"/>
                <a:gd name="T29" fmla="*/ 154 h 355"/>
                <a:gd name="T30" fmla="*/ 97 w 258"/>
                <a:gd name="T31" fmla="*/ 66 h 355"/>
                <a:gd name="T32" fmla="*/ 112 w 258"/>
                <a:gd name="T33" fmla="*/ 46 h 355"/>
                <a:gd name="T34" fmla="*/ 149 w 258"/>
                <a:gd name="T35" fmla="*/ 49 h 355"/>
                <a:gd name="T36" fmla="*/ 214 w 258"/>
                <a:gd name="T37" fmla="*/ 54 h 355"/>
                <a:gd name="T38" fmla="*/ 256 w 258"/>
                <a:gd name="T39" fmla="*/ 13 h 355"/>
                <a:gd name="T40" fmla="*/ 253 w 258"/>
                <a:gd name="T41" fmla="*/ 2 h 355"/>
                <a:gd name="T42" fmla="*/ 161 w 258"/>
                <a:gd name="T43" fmla="*/ 266 h 355"/>
                <a:gd name="T44" fmla="*/ 88 w 258"/>
                <a:gd name="T45" fmla="*/ 339 h 355"/>
                <a:gd name="T46" fmla="*/ 16 w 258"/>
                <a:gd name="T47" fmla="*/ 266 h 355"/>
                <a:gd name="T48" fmla="*/ 16 w 258"/>
                <a:gd name="T49" fmla="*/ 178 h 355"/>
                <a:gd name="T50" fmla="*/ 161 w 258"/>
                <a:gd name="T51" fmla="*/ 178 h 355"/>
                <a:gd name="T52" fmla="*/ 161 w 258"/>
                <a:gd name="T53" fmla="*/ 266 h 355"/>
                <a:gd name="T54" fmla="*/ 161 w 258"/>
                <a:gd name="T55" fmla="*/ 154 h 355"/>
                <a:gd name="T56" fmla="*/ 161 w 258"/>
                <a:gd name="T57" fmla="*/ 162 h 355"/>
                <a:gd name="T58" fmla="*/ 16 w 258"/>
                <a:gd name="T59" fmla="*/ 162 h 355"/>
                <a:gd name="T60" fmla="*/ 16 w 258"/>
                <a:gd name="T61" fmla="*/ 154 h 355"/>
                <a:gd name="T62" fmla="*/ 80 w 258"/>
                <a:gd name="T63" fmla="*/ 82 h 355"/>
                <a:gd name="T64" fmla="*/ 80 w 258"/>
                <a:gd name="T65" fmla="*/ 162 h 355"/>
                <a:gd name="T66" fmla="*/ 96 w 258"/>
                <a:gd name="T67" fmla="*/ 162 h 355"/>
                <a:gd name="T68" fmla="*/ 96 w 258"/>
                <a:gd name="T69" fmla="*/ 82 h 355"/>
                <a:gd name="T70" fmla="*/ 161 w 258"/>
                <a:gd name="T71" fmla="*/ 15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8" h="355">
                  <a:moveTo>
                    <a:pt x="88" y="306"/>
                  </a:moveTo>
                  <a:cubicBezTo>
                    <a:pt x="97" y="306"/>
                    <a:pt x="104" y="299"/>
                    <a:pt x="104" y="290"/>
                  </a:cubicBezTo>
                  <a:cubicBezTo>
                    <a:pt x="104" y="282"/>
                    <a:pt x="97" y="274"/>
                    <a:pt x="88" y="274"/>
                  </a:cubicBezTo>
                  <a:cubicBezTo>
                    <a:pt x="79" y="274"/>
                    <a:pt x="72" y="282"/>
                    <a:pt x="72" y="290"/>
                  </a:cubicBezTo>
                  <a:cubicBezTo>
                    <a:pt x="72" y="299"/>
                    <a:pt x="79" y="306"/>
                    <a:pt x="88" y="306"/>
                  </a:cubicBezTo>
                  <a:moveTo>
                    <a:pt x="253" y="2"/>
                  </a:moveTo>
                  <a:cubicBezTo>
                    <a:pt x="249" y="0"/>
                    <a:pt x="244" y="2"/>
                    <a:pt x="242" y="6"/>
                  </a:cubicBezTo>
                  <a:cubicBezTo>
                    <a:pt x="224" y="33"/>
                    <a:pt x="200" y="59"/>
                    <a:pt x="156" y="34"/>
                  </a:cubicBezTo>
                  <a:cubicBezTo>
                    <a:pt x="131" y="20"/>
                    <a:pt x="115" y="25"/>
                    <a:pt x="103" y="32"/>
                  </a:cubicBezTo>
                  <a:cubicBezTo>
                    <a:pt x="91" y="39"/>
                    <a:pt x="83" y="52"/>
                    <a:pt x="81" y="66"/>
                  </a:cubicBezTo>
                  <a:cubicBezTo>
                    <a:pt x="36" y="70"/>
                    <a:pt x="0" y="108"/>
                    <a:pt x="0" y="154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0" y="315"/>
                    <a:pt x="40" y="355"/>
                    <a:pt x="88" y="355"/>
                  </a:cubicBezTo>
                  <a:cubicBezTo>
                    <a:pt x="137" y="355"/>
                    <a:pt x="177" y="315"/>
                    <a:pt x="177" y="266"/>
                  </a:cubicBezTo>
                  <a:cubicBezTo>
                    <a:pt x="177" y="154"/>
                    <a:pt x="177" y="154"/>
                    <a:pt x="177" y="154"/>
                  </a:cubicBezTo>
                  <a:cubicBezTo>
                    <a:pt x="177" y="108"/>
                    <a:pt x="142" y="71"/>
                    <a:pt x="97" y="66"/>
                  </a:cubicBezTo>
                  <a:cubicBezTo>
                    <a:pt x="99" y="59"/>
                    <a:pt x="104" y="51"/>
                    <a:pt x="112" y="46"/>
                  </a:cubicBezTo>
                  <a:cubicBezTo>
                    <a:pt x="123" y="39"/>
                    <a:pt x="131" y="40"/>
                    <a:pt x="149" y="49"/>
                  </a:cubicBezTo>
                  <a:cubicBezTo>
                    <a:pt x="179" y="64"/>
                    <a:pt x="199" y="60"/>
                    <a:pt x="214" y="54"/>
                  </a:cubicBezTo>
                  <a:cubicBezTo>
                    <a:pt x="233" y="47"/>
                    <a:pt x="247" y="32"/>
                    <a:pt x="256" y="13"/>
                  </a:cubicBezTo>
                  <a:cubicBezTo>
                    <a:pt x="258" y="9"/>
                    <a:pt x="256" y="4"/>
                    <a:pt x="253" y="2"/>
                  </a:cubicBezTo>
                  <a:moveTo>
                    <a:pt x="161" y="266"/>
                  </a:moveTo>
                  <a:cubicBezTo>
                    <a:pt x="161" y="306"/>
                    <a:pt x="128" y="339"/>
                    <a:pt x="88" y="339"/>
                  </a:cubicBezTo>
                  <a:cubicBezTo>
                    <a:pt x="48" y="339"/>
                    <a:pt x="16" y="306"/>
                    <a:pt x="16" y="266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1" y="178"/>
                    <a:pt x="161" y="178"/>
                    <a:pt x="161" y="178"/>
                  </a:cubicBezTo>
                  <a:lnTo>
                    <a:pt x="161" y="266"/>
                  </a:lnTo>
                  <a:close/>
                  <a:moveTo>
                    <a:pt x="161" y="154"/>
                  </a:moveTo>
                  <a:cubicBezTo>
                    <a:pt x="161" y="162"/>
                    <a:pt x="161" y="162"/>
                    <a:pt x="161" y="162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16" y="117"/>
                    <a:pt x="44" y="86"/>
                    <a:pt x="80" y="82"/>
                  </a:cubicBezTo>
                  <a:cubicBezTo>
                    <a:pt x="80" y="162"/>
                    <a:pt x="80" y="162"/>
                    <a:pt x="80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133" y="86"/>
                    <a:pt x="161" y="117"/>
                    <a:pt x="161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21" name="Straight Connector 31"/>
          <p:cNvCxnSpPr/>
          <p:nvPr/>
        </p:nvCxnSpPr>
        <p:spPr>
          <a:xfrm flipH="1">
            <a:off x="8641585" y="2878797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1"/>
          <p:cNvCxnSpPr/>
          <p:nvPr/>
        </p:nvCxnSpPr>
        <p:spPr>
          <a:xfrm rot="5400000" flipH="1">
            <a:off x="2526355" y="6667500"/>
            <a:ext cx="1674813" cy="0"/>
          </a:xfrm>
          <a:prstGeom prst="line">
            <a:avLst/>
          </a:prstGeom>
          <a:ln w="762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2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r="16006"/>
          <a:stretch>
            <a:fillRect/>
          </a:stretch>
        </p:blipFill>
        <p:spPr>
          <a:xfrm>
            <a:off x="3114675" y="3440113"/>
            <a:ext cx="6778625" cy="6656387"/>
          </a:xfrm>
        </p:spPr>
      </p:pic>
      <p:sp>
        <p:nvSpPr>
          <p:cNvPr id="3" name="Rectangle 2"/>
          <p:cNvSpPr/>
          <p:nvPr/>
        </p:nvSpPr>
        <p:spPr>
          <a:xfrm>
            <a:off x="1612232" y="1646238"/>
            <a:ext cx="21095368" cy="8812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526872" y="6723247"/>
            <a:ext cx="6314393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Aenean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suscipit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tortor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Praesent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euismod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metus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in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tellus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commodo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consequat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lorem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leo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Duis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egestas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neque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ut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iaculis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tristique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metus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justo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vehicula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sapien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Phasellus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 pharetra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erat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semper,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egestas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imperdiet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ante ipsum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dapibus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tortor</a:t>
            </a:r>
            <a:r>
              <a:rPr lang="pl-PL" sz="20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</a:t>
            </a:r>
            <a:endParaRPr lang="en-US" sz="2000" dirty="0">
              <a:solidFill>
                <a:schemeClr val="bg1"/>
              </a:solidFill>
              <a:latin typeface="+mj-lt"/>
              <a:cs typeface="Poppins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26872" y="3451945"/>
            <a:ext cx="790692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Cras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vitae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ornare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ante dui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26872" y="2682939"/>
            <a:ext cx="633729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1000" dirty="0" err="1">
                <a:solidFill>
                  <a:schemeClr val="bg1"/>
                </a:solidFill>
                <a:cs typeface="Poppins SemiBold" panose="02000000000000000000" pitchFamily="2" charset="0"/>
              </a:rPr>
              <a:t>Pellentesque</a:t>
            </a:r>
            <a:r>
              <a:rPr lang="en-US" sz="3000" cap="all" spc="1000" dirty="0">
                <a:solidFill>
                  <a:schemeClr val="bg1"/>
                </a:solidFill>
                <a:cs typeface="Poppins SemiBold" panose="02000000000000000000" pitchFamily="2" charset="0"/>
              </a:rPr>
              <a:t> semper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885194" y="4017158"/>
            <a:ext cx="2489198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7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827292" y="2561209"/>
            <a:ext cx="11339809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Praesent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euismod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metus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ipsum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27293" y="1647825"/>
            <a:ext cx="78843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cap="all" spc="1000" dirty="0" err="1">
                <a:solidFill>
                  <a:schemeClr val="bg1"/>
                </a:solidFill>
                <a:cs typeface="Poppins SemiBold" panose="02000000000000000000" pitchFamily="2" charset="0"/>
              </a:rPr>
              <a:t>Suspendisse</a:t>
            </a:r>
            <a:endParaRPr lang="en-US" sz="2800" cap="all" spc="10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91950" y="6900040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761156" y="6900040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530363" y="6900040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91950" y="9553403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761156" y="9553403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530363" y="9553403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06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2940250" y="7165135"/>
            <a:ext cx="0" cy="3615160"/>
          </a:xfrm>
          <a:prstGeom prst="line">
            <a:avLst/>
          </a:prstGeom>
          <a:ln w="762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65329" y="7030649"/>
            <a:ext cx="2830545" cy="1369011"/>
            <a:chOff x="6265329" y="7030649"/>
            <a:chExt cx="2830545" cy="1369011"/>
          </a:xfrm>
        </p:grpSpPr>
        <p:sp>
          <p:nvSpPr>
            <p:cNvPr id="25" name="TextBox 24"/>
            <p:cNvSpPr txBox="1"/>
            <p:nvPr/>
          </p:nvSpPr>
          <p:spPr>
            <a:xfrm>
              <a:off x="6265329" y="7030649"/>
              <a:ext cx="283054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Praesent</a:t>
              </a:r>
              <a:r>
                <a:rPr lang="en-US" dirty="0">
                  <a:solidFill>
                    <a:schemeClr val="bg1"/>
                  </a:solidFill>
                  <a:latin typeface="Barlow SCK SemiBold" panose="00000706000000000000" pitchFamily="50" charset="-18"/>
                  <a:cs typeface="Poppins SemiBold" panose="02000000000000000000" pitchFamily="2" charset="0"/>
                </a:rPr>
                <a:t>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65329" y="7660996"/>
              <a:ext cx="283054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 vitae ante dui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01-06</a:t>
              </a:r>
              <a:endPara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65329" y="9691902"/>
            <a:ext cx="3230363" cy="1758246"/>
            <a:chOff x="6265329" y="9627734"/>
            <a:chExt cx="3230363" cy="1758246"/>
          </a:xfrm>
        </p:grpSpPr>
        <p:sp>
          <p:nvSpPr>
            <p:cNvPr id="37" name="TextBox 36"/>
            <p:cNvSpPr txBox="1"/>
            <p:nvPr/>
          </p:nvSpPr>
          <p:spPr>
            <a:xfrm>
              <a:off x="6265329" y="9627734"/>
              <a:ext cx="283054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Duis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et </a:t>
              </a:r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iaculis</a:t>
              </a:r>
              <a:endParaRPr lang="en-US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65329" y="10277984"/>
              <a:ext cx="3230363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Morbi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interdum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scelerisque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16-19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034534" y="7030649"/>
            <a:ext cx="2830546" cy="1369176"/>
            <a:chOff x="13034534" y="7030649"/>
            <a:chExt cx="2830546" cy="1369176"/>
          </a:xfrm>
        </p:grpSpPr>
        <p:sp>
          <p:nvSpPr>
            <p:cNvPr id="32" name="TextBox 31"/>
            <p:cNvSpPr txBox="1"/>
            <p:nvPr/>
          </p:nvSpPr>
          <p:spPr>
            <a:xfrm>
              <a:off x="13034535" y="7030649"/>
              <a:ext cx="283054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Fusce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convallis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034534" y="7661161"/>
              <a:ext cx="283054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 vitae ante dui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07-09</a:t>
              </a:r>
              <a:endPara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034534" y="9691902"/>
            <a:ext cx="3992555" cy="1758246"/>
            <a:chOff x="13034534" y="9627734"/>
            <a:chExt cx="3568669" cy="1758246"/>
          </a:xfrm>
        </p:grpSpPr>
        <p:sp>
          <p:nvSpPr>
            <p:cNvPr id="40" name="TextBox 39"/>
            <p:cNvSpPr txBox="1"/>
            <p:nvPr/>
          </p:nvSpPr>
          <p:spPr>
            <a:xfrm>
              <a:off x="13034535" y="9627734"/>
              <a:ext cx="356866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Curabitur tincidunt</a:t>
              </a:r>
              <a:endParaRPr lang="en-US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034534" y="10277984"/>
              <a:ext cx="283054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Morbi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interdum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scelerisque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20-26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803741" y="7030649"/>
            <a:ext cx="2830546" cy="1369011"/>
            <a:chOff x="19803741" y="7030649"/>
            <a:chExt cx="2830546" cy="1369011"/>
          </a:xfrm>
        </p:grpSpPr>
        <p:sp>
          <p:nvSpPr>
            <p:cNvPr id="34" name="TextBox 33"/>
            <p:cNvSpPr txBox="1"/>
            <p:nvPr/>
          </p:nvSpPr>
          <p:spPr>
            <a:xfrm>
              <a:off x="19803742" y="7030649"/>
              <a:ext cx="283054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Pellentesque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803741" y="7660996"/>
              <a:ext cx="283054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 vitae ante dui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10-15</a:t>
              </a:r>
              <a:endPara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803741" y="9691902"/>
            <a:ext cx="3333818" cy="1758246"/>
            <a:chOff x="19803741" y="9627734"/>
            <a:chExt cx="3333818" cy="1758246"/>
          </a:xfrm>
        </p:grpSpPr>
        <p:sp>
          <p:nvSpPr>
            <p:cNvPr id="43" name="TextBox 42"/>
            <p:cNvSpPr txBox="1"/>
            <p:nvPr/>
          </p:nvSpPr>
          <p:spPr>
            <a:xfrm>
              <a:off x="19803742" y="9627734"/>
              <a:ext cx="283054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Morbi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sed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nibi</a:t>
              </a:r>
              <a:endParaRPr lang="en-US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803741" y="10277984"/>
              <a:ext cx="333381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Morbi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interdum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scelerisque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27-35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3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7293" y="2561209"/>
            <a:ext cx="7884306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Vestibulum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laoreet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ullamcorper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293" y="1647825"/>
            <a:ext cx="788430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Suspendiss</a:t>
            </a:r>
            <a:r>
              <a:rPr lang="pl-PL" sz="3000" cap="all" spc="600" dirty="0">
                <a:solidFill>
                  <a:schemeClr val="bg1"/>
                </a:solidFill>
                <a:cs typeface="Poppins SemiBold" panose="02000000000000000000" pitchFamily="2" charset="0"/>
              </a:rPr>
              <a:t>e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313563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27293" y="6610178"/>
            <a:ext cx="19880307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Aenean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rutrum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condimentum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ante dui.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ornare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eleifend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mauris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purus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sagittis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vehicula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Integer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luctus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lectus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blandit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Morbi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sollicitudin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ex vitae libero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feugiat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dapibus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rhoncus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iaculis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vestibulum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Proin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dictum et lorem.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fringilla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bibendum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hendrerit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tellus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fermentum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diam.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imperdiet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pharetra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luctus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sagittis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ligula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odio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sapien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interdum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magna.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justo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Fusce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ultricies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erat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vitae mi dictum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</a:t>
            </a:r>
          </a:p>
          <a:p>
            <a:pPr>
              <a:spcAft>
                <a:spcPts val="3600"/>
              </a:spcAft>
            </a:pP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Praesent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nunc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interdum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tincidunt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Suspendisse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nisl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tempus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laoreet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convallis ipsum. Class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aptent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taciti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sociosqu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litora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torquent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conubia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nostra, per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inceptos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himenaeos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Donec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arcu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Cras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sit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eget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suscipit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Nunc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orci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molestie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Curabitur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pulvinar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quam a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faucibus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Nullam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malesuada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ante. Integer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finibus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interdum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lacus, et tempus mi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ut.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Nam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ultricies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risus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ante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aliquet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dapibus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tellus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mollis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lacus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vel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eros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hendrerit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hendrerit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id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mauris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Morbi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sed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nibh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eu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urna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rhoncus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aliquam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Pellentesque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porttitor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porttitor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Etiam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non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pretium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17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762072" y="1"/>
            <a:ext cx="12621928" cy="12079288"/>
          </a:xfrm>
          <a:prstGeom prst="rect">
            <a:avLst/>
          </a:prstGeom>
          <a:solidFill>
            <a:srgbClr val="154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27293" y="5807619"/>
            <a:ext cx="7884306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Nam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ultricies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risus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eu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ante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aliquet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293" y="4894235"/>
            <a:ext cx="788430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1000" dirty="0" err="1">
                <a:solidFill>
                  <a:schemeClr val="bg1"/>
                </a:solidFill>
                <a:cs typeface="Poppins SemiBold" panose="02000000000000000000" pitchFamily="2" charset="0"/>
              </a:rPr>
              <a:t>Aliquam</a:t>
            </a:r>
            <a:r>
              <a:rPr lang="en-US" sz="3000" cap="all" spc="1000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3000" cap="all" spc="1000" dirty="0" err="1">
                <a:solidFill>
                  <a:schemeClr val="bg1"/>
                </a:solidFill>
                <a:cs typeface="Poppins SemiBold" panose="02000000000000000000" pitchFamily="2" charset="0"/>
              </a:rPr>
              <a:t>elementum</a:t>
            </a:r>
            <a:endParaRPr lang="en-US" sz="3000" cap="all" spc="10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6382041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139159" y="2365486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631426" y="2519374"/>
            <a:ext cx="7076175" cy="1556435"/>
            <a:chOff x="15631426" y="1646238"/>
            <a:chExt cx="7076175" cy="1556435"/>
          </a:xfrm>
        </p:grpSpPr>
        <p:sp>
          <p:nvSpPr>
            <p:cNvPr id="5" name="TextBox 4"/>
            <p:cNvSpPr txBox="1"/>
            <p:nvPr/>
          </p:nvSpPr>
          <p:spPr>
            <a:xfrm>
              <a:off x="15631427" y="2223751"/>
              <a:ext cx="7076174" cy="978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000"/>
                </a:lnSpc>
                <a:spcAft>
                  <a:spcPts val="3600"/>
                </a:spcAft>
              </a:pP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 vitae ante dui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01-06</a:t>
              </a:r>
              <a:endPara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631426" y="1646238"/>
              <a:ext cx="707617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Praesent</a:t>
              </a:r>
              <a:endParaRPr lang="en-US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139159" y="4310743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631426" y="4464631"/>
            <a:ext cx="7076175" cy="1556435"/>
            <a:chOff x="15631426" y="4585210"/>
            <a:chExt cx="7076175" cy="1556435"/>
          </a:xfrm>
        </p:grpSpPr>
        <p:sp>
          <p:nvSpPr>
            <p:cNvPr id="19" name="TextBox 18"/>
            <p:cNvSpPr txBox="1"/>
            <p:nvPr/>
          </p:nvSpPr>
          <p:spPr>
            <a:xfrm>
              <a:off x="15631427" y="5162723"/>
              <a:ext cx="7076174" cy="978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000"/>
                </a:lnSpc>
                <a:spcAft>
                  <a:spcPts val="3600"/>
                </a:spcAft>
              </a:pP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 vitae ante dui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07-09</a:t>
              </a:r>
              <a:endPara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631426" y="4585210"/>
              <a:ext cx="707617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Fusce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convallis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139159" y="6256000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631426" y="6409888"/>
            <a:ext cx="7076175" cy="1556435"/>
            <a:chOff x="15631426" y="7524182"/>
            <a:chExt cx="7076175" cy="1556435"/>
          </a:xfrm>
        </p:grpSpPr>
        <p:sp>
          <p:nvSpPr>
            <p:cNvPr id="27" name="TextBox 26"/>
            <p:cNvSpPr txBox="1"/>
            <p:nvPr/>
          </p:nvSpPr>
          <p:spPr>
            <a:xfrm>
              <a:off x="15631427" y="8101695"/>
              <a:ext cx="7076174" cy="978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000"/>
                </a:lnSpc>
                <a:spcAft>
                  <a:spcPts val="3600"/>
                </a:spcAft>
              </a:pP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 vitae ante dui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s-E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10-15</a:t>
              </a:r>
              <a:endParaRPr lang="en-US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31426" y="7524182"/>
              <a:ext cx="707617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Pellentesque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?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3139159" y="8201256"/>
            <a:ext cx="177010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2000000000000000000" pitchFamily="2" charset="0"/>
              </a:rPr>
              <a:t>04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631426" y="8319332"/>
            <a:ext cx="7076175" cy="1556435"/>
            <a:chOff x="15631426" y="10463153"/>
            <a:chExt cx="7076175" cy="1556435"/>
          </a:xfrm>
        </p:grpSpPr>
        <p:sp>
          <p:nvSpPr>
            <p:cNvPr id="31" name="TextBox 30"/>
            <p:cNvSpPr txBox="1"/>
            <p:nvPr/>
          </p:nvSpPr>
          <p:spPr>
            <a:xfrm>
              <a:off x="15631427" y="11040666"/>
              <a:ext cx="7076174" cy="978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000"/>
                </a:lnSpc>
                <a:spcAft>
                  <a:spcPts val="36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Morbi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interdum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scelerisque</a:t>
              </a:r>
              <a:br>
                <a:rPr lang="pl-PL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16-19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631426" y="10463153"/>
              <a:ext cx="707617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Duis</a:t>
              </a:r>
              <a:r>
                <a:rPr lang="en-US" b="1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 et </a:t>
              </a:r>
              <a:r>
                <a:rPr lang="en-US" b="1" dirty="0" err="1">
                  <a:solidFill>
                    <a:schemeClr val="bg1"/>
                  </a:solidFill>
                  <a:cs typeface="Poppins SemiBold" panose="02000000000000000000" pitchFamily="2" charset="0"/>
                </a:rPr>
                <a:t>iaculis</a:t>
              </a:r>
              <a:endParaRPr lang="en-US" b="1" dirty="0">
                <a:solidFill>
                  <a:schemeClr val="bg1"/>
                </a:solidFill>
                <a:cs typeface="Poppins SemiBol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0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468826" y="1612233"/>
            <a:ext cx="7915174" cy="9047746"/>
          </a:xfrm>
          <a:prstGeom prst="rect">
            <a:avLst/>
          </a:prstGeom>
          <a:solidFill>
            <a:srgbClr val="154C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68205" y="1335492"/>
            <a:ext cx="7284720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0" b="1" cap="all" dirty="0" err="1">
                <a:solidFill>
                  <a:schemeClr val="bg1"/>
                </a:solidFill>
                <a:cs typeface="Poppins SemiBold" panose="02000000000000000000" pitchFamily="2" charset="0"/>
              </a:rPr>
              <a:t>Curabitur</a:t>
            </a:r>
            <a:r>
              <a:rPr lang="en-US" sz="10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10000" b="1" cap="all" dirty="0" err="1">
                <a:solidFill>
                  <a:schemeClr val="bg1"/>
                </a:solidFill>
                <a:cs typeface="Poppins SemiBold" panose="02000000000000000000" pitchFamily="2" charset="0"/>
              </a:rPr>
              <a:t>pulvinar</a:t>
            </a:r>
            <a:r>
              <a:rPr lang="en-US" sz="10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10000" b="1" cap="all" dirty="0">
                <a:solidFill>
                  <a:schemeClr val="bg1"/>
                </a:solidFill>
                <a:cs typeface="Poppins SemiBold" panose="02000000000000000000" pitchFamily="2" charset="0"/>
              </a:rPr>
              <a:t>quam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657417" y="3181399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63762" y="6554650"/>
            <a:ext cx="0" cy="1674000"/>
          </a:xfrm>
          <a:prstGeom prst="line">
            <a:avLst/>
          </a:prstGeom>
          <a:ln w="76200">
            <a:solidFill>
              <a:srgbClr val="154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1"/>
          <p:cNvSpPr txBox="1"/>
          <p:nvPr/>
        </p:nvSpPr>
        <p:spPr>
          <a:xfrm>
            <a:off x="1613283" y="9131616"/>
            <a:ext cx="674570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Aenean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rutrum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massa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eget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blandit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condimentum</a:t>
            </a:r>
            <a:endParaRPr lang="en-US" b="1" dirty="0">
              <a:solidFill>
                <a:schemeClr val="bg1"/>
              </a:solidFill>
              <a:cs typeface="Poppins SemiBold" panose="02000000000000000000" pitchFamily="2" charset="0"/>
            </a:endParaRPr>
          </a:p>
          <a:p>
            <a:r>
              <a:rPr lang="en-US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Cras</a:t>
            </a:r>
            <a:r>
              <a:rPr lang="en-US" b="1" dirty="0">
                <a:solidFill>
                  <a:schemeClr val="bg1"/>
                </a:solidFill>
                <a:cs typeface="Poppins SemiBold" panose="02000000000000000000" pitchFamily="2" charset="0"/>
              </a:rPr>
              <a:t> vitae ante dui!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68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7293" y="2561209"/>
            <a:ext cx="7884306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Donec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convallis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urna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</a:p>
          <a:p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sed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dapibus</a:t>
            </a:r>
            <a:r>
              <a:rPr lang="en-US" sz="7200" b="1" dirty="0">
                <a:solidFill>
                  <a:schemeClr val="bg1"/>
                </a:solidFill>
                <a:cs typeface="Poppins SemiBold" panose="02000000000000000000" pitchFamily="2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cs typeface="Poppins SemiBold" panose="02000000000000000000" pitchFamily="2" charset="0"/>
              </a:rPr>
              <a:t>rhoncus</a:t>
            </a:r>
            <a:endParaRPr lang="en-US" sz="7200" b="1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293" y="1647825"/>
            <a:ext cx="788430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cap="all" spc="600" dirty="0" err="1">
                <a:solidFill>
                  <a:schemeClr val="bg1"/>
                </a:solidFill>
                <a:cs typeface="Poppins SemiBold" panose="02000000000000000000" pitchFamily="2" charset="0"/>
              </a:rPr>
              <a:t>Suspendisse</a:t>
            </a:r>
            <a:endParaRPr lang="en-US" sz="3000" cap="all" spc="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3135631"/>
            <a:ext cx="1674000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827293" y="5831793"/>
            <a:ext cx="19880307" cy="5539978"/>
            <a:chOff x="2827293" y="5831793"/>
            <a:chExt cx="19880307" cy="5539978"/>
          </a:xfrm>
        </p:grpSpPr>
        <p:sp>
          <p:nvSpPr>
            <p:cNvPr id="5" name="TextBox 4"/>
            <p:cNvSpPr txBox="1"/>
            <p:nvPr/>
          </p:nvSpPr>
          <p:spPr>
            <a:xfrm>
              <a:off x="4991100" y="5831793"/>
              <a:ext cx="17716500" cy="55399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000"/>
                </a:lnSpc>
                <a:spcAft>
                  <a:spcPts val="36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Aenean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rutrum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eget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blandit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condimentum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ante dui.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ornare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eleifend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mauris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purus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id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lectus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et,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sagittis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vehicula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Integer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luctus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lectus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vel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blandit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congue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Morbi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sollicitudin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ex vitae libero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pellentesque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feugiat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Donec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convallis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urna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dapibus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rhoncus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Duis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et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iaculis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neque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vestibulum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nunc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endParaRPr lang="pl-PL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  <a:p>
              <a:pPr>
                <a:lnSpc>
                  <a:spcPts val="4000"/>
                </a:lnSpc>
                <a:spcAft>
                  <a:spcPts val="36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Proin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enim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enim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vel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tincidunt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dictum et lorem.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Fusce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et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fringilla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enim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felis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bibendum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ac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odio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ac,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tincidunt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hendrerit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velit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massa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tellus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fermentum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ac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orci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molestie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aliquet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diam.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Aliquam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imperdiet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velit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sit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amet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pharetra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luctus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nibh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finibus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elit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eget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sagittis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ligula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odio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eu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sapien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Aliquam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sit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amet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interdum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magna.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ut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tincidunt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justo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Fusce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ultricies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erat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vitae mi dictum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finibus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</a:t>
              </a:r>
              <a:endParaRPr lang="pl-PL" sz="2400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endParaRPr>
            </a:p>
            <a:p>
              <a:pPr>
                <a:lnSpc>
                  <a:spcPts val="4000"/>
                </a:lnSpc>
                <a:spcAft>
                  <a:spcPts val="3600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Praesent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at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nunc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eros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interdum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tincidunt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Suspendisse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non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nisl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eros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tempus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laoreet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convallis ipsum. Class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aptent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taciti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sociosqu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ad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litora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torquent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per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conubia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nostra, per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inceptos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himenaeos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Donec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non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arcu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eros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Cras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sit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amet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finibus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ante,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eget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suscipit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nibh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Nunc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quis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urna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sed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orci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molestie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pulvinar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Curabitur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pulvinar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quam a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aliquam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faucibus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Nullam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in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malesuada</a:t>
              </a:r>
              <a:r>
                <a:rPr lang="en-US" sz="2400" dirty="0">
                  <a:solidFill>
                    <a:schemeClr val="bg1"/>
                  </a:solidFill>
                  <a:latin typeface="+mj-lt"/>
                  <a:cs typeface="Poppins" panose="02000000000000000000" pitchFamily="2" charset="0"/>
                </a:rPr>
                <a:t> ante. </a:t>
              </a: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2827293" y="5970058"/>
              <a:ext cx="1137249" cy="1141413"/>
            </a:xfrm>
            <a:custGeom>
              <a:avLst/>
              <a:gdLst>
                <a:gd name="T0" fmla="*/ 88 w 353"/>
                <a:gd name="T1" fmla="*/ 265 h 354"/>
                <a:gd name="T2" fmla="*/ 156 w 353"/>
                <a:gd name="T3" fmla="*/ 254 h 354"/>
                <a:gd name="T4" fmla="*/ 341 w 353"/>
                <a:gd name="T5" fmla="*/ 69 h 354"/>
                <a:gd name="T6" fmla="*/ 353 w 353"/>
                <a:gd name="T7" fmla="*/ 41 h 354"/>
                <a:gd name="T8" fmla="*/ 313 w 353"/>
                <a:gd name="T9" fmla="*/ 0 h 354"/>
                <a:gd name="T10" fmla="*/ 284 w 353"/>
                <a:gd name="T11" fmla="*/ 12 h 354"/>
                <a:gd name="T12" fmla="*/ 100 w 353"/>
                <a:gd name="T13" fmla="*/ 197 h 354"/>
                <a:gd name="T14" fmla="*/ 88 w 353"/>
                <a:gd name="T15" fmla="*/ 265 h 354"/>
                <a:gd name="T16" fmla="*/ 296 w 353"/>
                <a:gd name="T17" fmla="*/ 24 h 354"/>
                <a:gd name="T18" fmla="*/ 313 w 353"/>
                <a:gd name="T19" fmla="*/ 16 h 354"/>
                <a:gd name="T20" fmla="*/ 337 w 353"/>
                <a:gd name="T21" fmla="*/ 41 h 354"/>
                <a:gd name="T22" fmla="*/ 330 w 353"/>
                <a:gd name="T23" fmla="*/ 58 h 354"/>
                <a:gd name="T24" fmla="*/ 319 w 353"/>
                <a:gd name="T25" fmla="*/ 68 h 354"/>
                <a:gd name="T26" fmla="*/ 285 w 353"/>
                <a:gd name="T27" fmla="*/ 34 h 354"/>
                <a:gd name="T28" fmla="*/ 296 w 353"/>
                <a:gd name="T29" fmla="*/ 24 h 354"/>
                <a:gd name="T30" fmla="*/ 274 w 353"/>
                <a:gd name="T31" fmla="*/ 45 h 354"/>
                <a:gd name="T32" fmla="*/ 308 w 353"/>
                <a:gd name="T33" fmla="*/ 79 h 354"/>
                <a:gd name="T34" fmla="*/ 160 w 353"/>
                <a:gd name="T35" fmla="*/ 227 h 354"/>
                <a:gd name="T36" fmla="*/ 160 w 353"/>
                <a:gd name="T37" fmla="*/ 193 h 354"/>
                <a:gd name="T38" fmla="*/ 126 w 353"/>
                <a:gd name="T39" fmla="*/ 193 h 354"/>
                <a:gd name="T40" fmla="*/ 274 w 353"/>
                <a:gd name="T41" fmla="*/ 45 h 354"/>
                <a:gd name="T42" fmla="*/ 114 w 353"/>
                <a:gd name="T43" fmla="*/ 209 h 354"/>
                <a:gd name="T44" fmla="*/ 144 w 353"/>
                <a:gd name="T45" fmla="*/ 209 h 354"/>
                <a:gd name="T46" fmla="*/ 144 w 353"/>
                <a:gd name="T47" fmla="*/ 239 h 354"/>
                <a:gd name="T48" fmla="*/ 108 w 353"/>
                <a:gd name="T49" fmla="*/ 245 h 354"/>
                <a:gd name="T50" fmla="*/ 114 w 353"/>
                <a:gd name="T51" fmla="*/ 209 h 354"/>
                <a:gd name="T52" fmla="*/ 345 w 353"/>
                <a:gd name="T53" fmla="*/ 121 h 354"/>
                <a:gd name="T54" fmla="*/ 337 w 353"/>
                <a:gd name="T55" fmla="*/ 129 h 354"/>
                <a:gd name="T56" fmla="*/ 337 w 353"/>
                <a:gd name="T57" fmla="*/ 305 h 354"/>
                <a:gd name="T58" fmla="*/ 305 w 353"/>
                <a:gd name="T59" fmla="*/ 338 h 354"/>
                <a:gd name="T60" fmla="*/ 48 w 353"/>
                <a:gd name="T61" fmla="*/ 338 h 354"/>
                <a:gd name="T62" fmla="*/ 16 w 353"/>
                <a:gd name="T63" fmla="*/ 305 h 354"/>
                <a:gd name="T64" fmla="*/ 16 w 353"/>
                <a:gd name="T65" fmla="*/ 49 h 354"/>
                <a:gd name="T66" fmla="*/ 48 w 353"/>
                <a:gd name="T67" fmla="*/ 16 h 354"/>
                <a:gd name="T68" fmla="*/ 224 w 353"/>
                <a:gd name="T69" fmla="*/ 16 h 354"/>
                <a:gd name="T70" fmla="*/ 232 w 353"/>
                <a:gd name="T71" fmla="*/ 8 h 354"/>
                <a:gd name="T72" fmla="*/ 224 w 353"/>
                <a:gd name="T73" fmla="*/ 0 h 354"/>
                <a:gd name="T74" fmla="*/ 48 w 353"/>
                <a:gd name="T75" fmla="*/ 0 h 354"/>
                <a:gd name="T76" fmla="*/ 0 w 353"/>
                <a:gd name="T77" fmla="*/ 49 h 354"/>
                <a:gd name="T78" fmla="*/ 0 w 353"/>
                <a:gd name="T79" fmla="*/ 305 h 354"/>
                <a:gd name="T80" fmla="*/ 48 w 353"/>
                <a:gd name="T81" fmla="*/ 354 h 354"/>
                <a:gd name="T82" fmla="*/ 305 w 353"/>
                <a:gd name="T83" fmla="*/ 354 h 354"/>
                <a:gd name="T84" fmla="*/ 353 w 353"/>
                <a:gd name="T85" fmla="*/ 305 h 354"/>
                <a:gd name="T86" fmla="*/ 353 w 353"/>
                <a:gd name="T87" fmla="*/ 129 h 354"/>
                <a:gd name="T88" fmla="*/ 345 w 353"/>
                <a:gd name="T89" fmla="*/ 12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3" h="354">
                  <a:moveTo>
                    <a:pt x="88" y="265"/>
                  </a:moveTo>
                  <a:cubicBezTo>
                    <a:pt x="156" y="254"/>
                    <a:pt x="156" y="254"/>
                    <a:pt x="156" y="254"/>
                  </a:cubicBezTo>
                  <a:cubicBezTo>
                    <a:pt x="341" y="69"/>
                    <a:pt x="341" y="69"/>
                    <a:pt x="341" y="69"/>
                  </a:cubicBezTo>
                  <a:cubicBezTo>
                    <a:pt x="348" y="62"/>
                    <a:pt x="353" y="52"/>
                    <a:pt x="353" y="41"/>
                  </a:cubicBezTo>
                  <a:cubicBezTo>
                    <a:pt x="353" y="18"/>
                    <a:pt x="335" y="0"/>
                    <a:pt x="313" y="0"/>
                  </a:cubicBezTo>
                  <a:cubicBezTo>
                    <a:pt x="302" y="0"/>
                    <a:pt x="292" y="5"/>
                    <a:pt x="284" y="12"/>
                  </a:cubicBezTo>
                  <a:cubicBezTo>
                    <a:pt x="100" y="197"/>
                    <a:pt x="100" y="197"/>
                    <a:pt x="100" y="197"/>
                  </a:cubicBezTo>
                  <a:lnTo>
                    <a:pt x="88" y="265"/>
                  </a:lnTo>
                  <a:close/>
                  <a:moveTo>
                    <a:pt x="296" y="24"/>
                  </a:moveTo>
                  <a:cubicBezTo>
                    <a:pt x="300" y="19"/>
                    <a:pt x="306" y="16"/>
                    <a:pt x="313" y="16"/>
                  </a:cubicBezTo>
                  <a:cubicBezTo>
                    <a:pt x="326" y="16"/>
                    <a:pt x="337" y="27"/>
                    <a:pt x="337" y="41"/>
                  </a:cubicBezTo>
                  <a:cubicBezTo>
                    <a:pt x="337" y="47"/>
                    <a:pt x="334" y="53"/>
                    <a:pt x="330" y="58"/>
                  </a:cubicBezTo>
                  <a:cubicBezTo>
                    <a:pt x="319" y="68"/>
                    <a:pt x="319" y="68"/>
                    <a:pt x="319" y="68"/>
                  </a:cubicBezTo>
                  <a:cubicBezTo>
                    <a:pt x="285" y="34"/>
                    <a:pt x="285" y="34"/>
                    <a:pt x="285" y="34"/>
                  </a:cubicBezTo>
                  <a:lnTo>
                    <a:pt x="296" y="24"/>
                  </a:lnTo>
                  <a:close/>
                  <a:moveTo>
                    <a:pt x="274" y="45"/>
                  </a:moveTo>
                  <a:cubicBezTo>
                    <a:pt x="308" y="79"/>
                    <a:pt x="308" y="79"/>
                    <a:pt x="308" y="79"/>
                  </a:cubicBezTo>
                  <a:cubicBezTo>
                    <a:pt x="160" y="227"/>
                    <a:pt x="160" y="227"/>
                    <a:pt x="160" y="227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126" y="193"/>
                    <a:pt x="126" y="193"/>
                    <a:pt x="126" y="193"/>
                  </a:cubicBezTo>
                  <a:lnTo>
                    <a:pt x="274" y="45"/>
                  </a:lnTo>
                  <a:close/>
                  <a:moveTo>
                    <a:pt x="114" y="209"/>
                  </a:moveTo>
                  <a:cubicBezTo>
                    <a:pt x="144" y="209"/>
                    <a:pt x="144" y="209"/>
                    <a:pt x="144" y="209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08" y="245"/>
                    <a:pt x="108" y="245"/>
                    <a:pt x="108" y="245"/>
                  </a:cubicBezTo>
                  <a:lnTo>
                    <a:pt x="114" y="209"/>
                  </a:lnTo>
                  <a:close/>
                  <a:moveTo>
                    <a:pt x="345" y="121"/>
                  </a:moveTo>
                  <a:cubicBezTo>
                    <a:pt x="340" y="121"/>
                    <a:pt x="337" y="124"/>
                    <a:pt x="337" y="129"/>
                  </a:cubicBezTo>
                  <a:cubicBezTo>
                    <a:pt x="337" y="305"/>
                    <a:pt x="337" y="305"/>
                    <a:pt x="337" y="305"/>
                  </a:cubicBezTo>
                  <a:cubicBezTo>
                    <a:pt x="337" y="323"/>
                    <a:pt x="322" y="338"/>
                    <a:pt x="305" y="338"/>
                  </a:cubicBezTo>
                  <a:cubicBezTo>
                    <a:pt x="48" y="338"/>
                    <a:pt x="48" y="338"/>
                    <a:pt x="48" y="338"/>
                  </a:cubicBezTo>
                  <a:cubicBezTo>
                    <a:pt x="30" y="338"/>
                    <a:pt x="16" y="323"/>
                    <a:pt x="16" y="305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31"/>
                    <a:pt x="30" y="16"/>
                    <a:pt x="48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9" y="16"/>
                    <a:pt x="232" y="13"/>
                    <a:pt x="232" y="8"/>
                  </a:cubicBezTo>
                  <a:cubicBezTo>
                    <a:pt x="232" y="4"/>
                    <a:pt x="229" y="0"/>
                    <a:pt x="22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1" y="0"/>
                    <a:pt x="0" y="22"/>
                    <a:pt x="0" y="49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32"/>
                    <a:pt x="21" y="354"/>
                    <a:pt x="48" y="354"/>
                  </a:cubicBezTo>
                  <a:cubicBezTo>
                    <a:pt x="305" y="354"/>
                    <a:pt x="305" y="354"/>
                    <a:pt x="305" y="354"/>
                  </a:cubicBezTo>
                  <a:cubicBezTo>
                    <a:pt x="331" y="354"/>
                    <a:pt x="353" y="332"/>
                    <a:pt x="353" y="305"/>
                  </a:cubicBezTo>
                  <a:cubicBezTo>
                    <a:pt x="353" y="129"/>
                    <a:pt x="353" y="129"/>
                    <a:pt x="353" y="129"/>
                  </a:cubicBezTo>
                  <a:cubicBezTo>
                    <a:pt x="353" y="124"/>
                    <a:pt x="349" y="121"/>
                    <a:pt x="345" y="12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2827293" y="7976809"/>
              <a:ext cx="1137249" cy="1141413"/>
            </a:xfrm>
            <a:custGeom>
              <a:avLst/>
              <a:gdLst>
                <a:gd name="T0" fmla="*/ 88 w 353"/>
                <a:gd name="T1" fmla="*/ 265 h 354"/>
                <a:gd name="T2" fmla="*/ 156 w 353"/>
                <a:gd name="T3" fmla="*/ 254 h 354"/>
                <a:gd name="T4" fmla="*/ 341 w 353"/>
                <a:gd name="T5" fmla="*/ 69 h 354"/>
                <a:gd name="T6" fmla="*/ 353 w 353"/>
                <a:gd name="T7" fmla="*/ 41 h 354"/>
                <a:gd name="T8" fmla="*/ 313 w 353"/>
                <a:gd name="T9" fmla="*/ 0 h 354"/>
                <a:gd name="T10" fmla="*/ 284 w 353"/>
                <a:gd name="T11" fmla="*/ 12 h 354"/>
                <a:gd name="T12" fmla="*/ 100 w 353"/>
                <a:gd name="T13" fmla="*/ 197 h 354"/>
                <a:gd name="T14" fmla="*/ 88 w 353"/>
                <a:gd name="T15" fmla="*/ 265 h 354"/>
                <a:gd name="T16" fmla="*/ 296 w 353"/>
                <a:gd name="T17" fmla="*/ 24 h 354"/>
                <a:gd name="T18" fmla="*/ 313 w 353"/>
                <a:gd name="T19" fmla="*/ 16 h 354"/>
                <a:gd name="T20" fmla="*/ 337 w 353"/>
                <a:gd name="T21" fmla="*/ 41 h 354"/>
                <a:gd name="T22" fmla="*/ 330 w 353"/>
                <a:gd name="T23" fmla="*/ 58 h 354"/>
                <a:gd name="T24" fmla="*/ 319 w 353"/>
                <a:gd name="T25" fmla="*/ 68 h 354"/>
                <a:gd name="T26" fmla="*/ 285 w 353"/>
                <a:gd name="T27" fmla="*/ 34 h 354"/>
                <a:gd name="T28" fmla="*/ 296 w 353"/>
                <a:gd name="T29" fmla="*/ 24 h 354"/>
                <a:gd name="T30" fmla="*/ 274 w 353"/>
                <a:gd name="T31" fmla="*/ 45 h 354"/>
                <a:gd name="T32" fmla="*/ 308 w 353"/>
                <a:gd name="T33" fmla="*/ 79 h 354"/>
                <a:gd name="T34" fmla="*/ 160 w 353"/>
                <a:gd name="T35" fmla="*/ 227 h 354"/>
                <a:gd name="T36" fmla="*/ 160 w 353"/>
                <a:gd name="T37" fmla="*/ 193 h 354"/>
                <a:gd name="T38" fmla="*/ 126 w 353"/>
                <a:gd name="T39" fmla="*/ 193 h 354"/>
                <a:gd name="T40" fmla="*/ 274 w 353"/>
                <a:gd name="T41" fmla="*/ 45 h 354"/>
                <a:gd name="T42" fmla="*/ 114 w 353"/>
                <a:gd name="T43" fmla="*/ 209 h 354"/>
                <a:gd name="T44" fmla="*/ 144 w 353"/>
                <a:gd name="T45" fmla="*/ 209 h 354"/>
                <a:gd name="T46" fmla="*/ 144 w 353"/>
                <a:gd name="T47" fmla="*/ 239 h 354"/>
                <a:gd name="T48" fmla="*/ 108 w 353"/>
                <a:gd name="T49" fmla="*/ 245 h 354"/>
                <a:gd name="T50" fmla="*/ 114 w 353"/>
                <a:gd name="T51" fmla="*/ 209 h 354"/>
                <a:gd name="T52" fmla="*/ 345 w 353"/>
                <a:gd name="T53" fmla="*/ 121 h 354"/>
                <a:gd name="T54" fmla="*/ 337 w 353"/>
                <a:gd name="T55" fmla="*/ 129 h 354"/>
                <a:gd name="T56" fmla="*/ 337 w 353"/>
                <a:gd name="T57" fmla="*/ 305 h 354"/>
                <a:gd name="T58" fmla="*/ 305 w 353"/>
                <a:gd name="T59" fmla="*/ 338 h 354"/>
                <a:gd name="T60" fmla="*/ 48 w 353"/>
                <a:gd name="T61" fmla="*/ 338 h 354"/>
                <a:gd name="T62" fmla="*/ 16 w 353"/>
                <a:gd name="T63" fmla="*/ 305 h 354"/>
                <a:gd name="T64" fmla="*/ 16 w 353"/>
                <a:gd name="T65" fmla="*/ 49 h 354"/>
                <a:gd name="T66" fmla="*/ 48 w 353"/>
                <a:gd name="T67" fmla="*/ 16 h 354"/>
                <a:gd name="T68" fmla="*/ 224 w 353"/>
                <a:gd name="T69" fmla="*/ 16 h 354"/>
                <a:gd name="T70" fmla="*/ 232 w 353"/>
                <a:gd name="T71" fmla="*/ 8 h 354"/>
                <a:gd name="T72" fmla="*/ 224 w 353"/>
                <a:gd name="T73" fmla="*/ 0 h 354"/>
                <a:gd name="T74" fmla="*/ 48 w 353"/>
                <a:gd name="T75" fmla="*/ 0 h 354"/>
                <a:gd name="T76" fmla="*/ 0 w 353"/>
                <a:gd name="T77" fmla="*/ 49 h 354"/>
                <a:gd name="T78" fmla="*/ 0 w 353"/>
                <a:gd name="T79" fmla="*/ 305 h 354"/>
                <a:gd name="T80" fmla="*/ 48 w 353"/>
                <a:gd name="T81" fmla="*/ 354 h 354"/>
                <a:gd name="T82" fmla="*/ 305 w 353"/>
                <a:gd name="T83" fmla="*/ 354 h 354"/>
                <a:gd name="T84" fmla="*/ 353 w 353"/>
                <a:gd name="T85" fmla="*/ 305 h 354"/>
                <a:gd name="T86" fmla="*/ 353 w 353"/>
                <a:gd name="T87" fmla="*/ 129 h 354"/>
                <a:gd name="T88" fmla="*/ 345 w 353"/>
                <a:gd name="T89" fmla="*/ 12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3" h="354">
                  <a:moveTo>
                    <a:pt x="88" y="265"/>
                  </a:moveTo>
                  <a:cubicBezTo>
                    <a:pt x="156" y="254"/>
                    <a:pt x="156" y="254"/>
                    <a:pt x="156" y="254"/>
                  </a:cubicBezTo>
                  <a:cubicBezTo>
                    <a:pt x="341" y="69"/>
                    <a:pt x="341" y="69"/>
                    <a:pt x="341" y="69"/>
                  </a:cubicBezTo>
                  <a:cubicBezTo>
                    <a:pt x="348" y="62"/>
                    <a:pt x="353" y="52"/>
                    <a:pt x="353" y="41"/>
                  </a:cubicBezTo>
                  <a:cubicBezTo>
                    <a:pt x="353" y="18"/>
                    <a:pt x="335" y="0"/>
                    <a:pt x="313" y="0"/>
                  </a:cubicBezTo>
                  <a:cubicBezTo>
                    <a:pt x="302" y="0"/>
                    <a:pt x="292" y="5"/>
                    <a:pt x="284" y="12"/>
                  </a:cubicBezTo>
                  <a:cubicBezTo>
                    <a:pt x="100" y="197"/>
                    <a:pt x="100" y="197"/>
                    <a:pt x="100" y="197"/>
                  </a:cubicBezTo>
                  <a:lnTo>
                    <a:pt x="88" y="265"/>
                  </a:lnTo>
                  <a:close/>
                  <a:moveTo>
                    <a:pt x="296" y="24"/>
                  </a:moveTo>
                  <a:cubicBezTo>
                    <a:pt x="300" y="19"/>
                    <a:pt x="306" y="16"/>
                    <a:pt x="313" y="16"/>
                  </a:cubicBezTo>
                  <a:cubicBezTo>
                    <a:pt x="326" y="16"/>
                    <a:pt x="337" y="27"/>
                    <a:pt x="337" y="41"/>
                  </a:cubicBezTo>
                  <a:cubicBezTo>
                    <a:pt x="337" y="47"/>
                    <a:pt x="334" y="53"/>
                    <a:pt x="330" y="58"/>
                  </a:cubicBezTo>
                  <a:cubicBezTo>
                    <a:pt x="319" y="68"/>
                    <a:pt x="319" y="68"/>
                    <a:pt x="319" y="68"/>
                  </a:cubicBezTo>
                  <a:cubicBezTo>
                    <a:pt x="285" y="34"/>
                    <a:pt x="285" y="34"/>
                    <a:pt x="285" y="34"/>
                  </a:cubicBezTo>
                  <a:lnTo>
                    <a:pt x="296" y="24"/>
                  </a:lnTo>
                  <a:close/>
                  <a:moveTo>
                    <a:pt x="274" y="45"/>
                  </a:moveTo>
                  <a:cubicBezTo>
                    <a:pt x="308" y="79"/>
                    <a:pt x="308" y="79"/>
                    <a:pt x="308" y="79"/>
                  </a:cubicBezTo>
                  <a:cubicBezTo>
                    <a:pt x="160" y="227"/>
                    <a:pt x="160" y="227"/>
                    <a:pt x="160" y="227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126" y="193"/>
                    <a:pt x="126" y="193"/>
                    <a:pt x="126" y="193"/>
                  </a:cubicBezTo>
                  <a:lnTo>
                    <a:pt x="274" y="45"/>
                  </a:lnTo>
                  <a:close/>
                  <a:moveTo>
                    <a:pt x="114" y="209"/>
                  </a:moveTo>
                  <a:cubicBezTo>
                    <a:pt x="144" y="209"/>
                    <a:pt x="144" y="209"/>
                    <a:pt x="144" y="209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08" y="245"/>
                    <a:pt x="108" y="245"/>
                    <a:pt x="108" y="245"/>
                  </a:cubicBezTo>
                  <a:lnTo>
                    <a:pt x="114" y="209"/>
                  </a:lnTo>
                  <a:close/>
                  <a:moveTo>
                    <a:pt x="345" y="121"/>
                  </a:moveTo>
                  <a:cubicBezTo>
                    <a:pt x="340" y="121"/>
                    <a:pt x="337" y="124"/>
                    <a:pt x="337" y="129"/>
                  </a:cubicBezTo>
                  <a:cubicBezTo>
                    <a:pt x="337" y="305"/>
                    <a:pt x="337" y="305"/>
                    <a:pt x="337" y="305"/>
                  </a:cubicBezTo>
                  <a:cubicBezTo>
                    <a:pt x="337" y="323"/>
                    <a:pt x="322" y="338"/>
                    <a:pt x="305" y="338"/>
                  </a:cubicBezTo>
                  <a:cubicBezTo>
                    <a:pt x="48" y="338"/>
                    <a:pt x="48" y="338"/>
                    <a:pt x="48" y="338"/>
                  </a:cubicBezTo>
                  <a:cubicBezTo>
                    <a:pt x="30" y="338"/>
                    <a:pt x="16" y="323"/>
                    <a:pt x="16" y="305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31"/>
                    <a:pt x="30" y="16"/>
                    <a:pt x="48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9" y="16"/>
                    <a:pt x="232" y="13"/>
                    <a:pt x="232" y="8"/>
                  </a:cubicBezTo>
                  <a:cubicBezTo>
                    <a:pt x="232" y="4"/>
                    <a:pt x="229" y="0"/>
                    <a:pt x="22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1" y="0"/>
                    <a:pt x="0" y="22"/>
                    <a:pt x="0" y="49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32"/>
                    <a:pt x="21" y="354"/>
                    <a:pt x="48" y="354"/>
                  </a:cubicBezTo>
                  <a:cubicBezTo>
                    <a:pt x="305" y="354"/>
                    <a:pt x="305" y="354"/>
                    <a:pt x="305" y="354"/>
                  </a:cubicBezTo>
                  <a:cubicBezTo>
                    <a:pt x="331" y="354"/>
                    <a:pt x="353" y="332"/>
                    <a:pt x="353" y="305"/>
                  </a:cubicBezTo>
                  <a:cubicBezTo>
                    <a:pt x="353" y="129"/>
                    <a:pt x="353" y="129"/>
                    <a:pt x="353" y="129"/>
                  </a:cubicBezTo>
                  <a:cubicBezTo>
                    <a:pt x="353" y="124"/>
                    <a:pt x="349" y="121"/>
                    <a:pt x="345" y="12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2827293" y="9995524"/>
              <a:ext cx="1137249" cy="1141413"/>
            </a:xfrm>
            <a:custGeom>
              <a:avLst/>
              <a:gdLst>
                <a:gd name="T0" fmla="*/ 88 w 353"/>
                <a:gd name="T1" fmla="*/ 265 h 354"/>
                <a:gd name="T2" fmla="*/ 156 w 353"/>
                <a:gd name="T3" fmla="*/ 254 h 354"/>
                <a:gd name="T4" fmla="*/ 341 w 353"/>
                <a:gd name="T5" fmla="*/ 69 h 354"/>
                <a:gd name="T6" fmla="*/ 353 w 353"/>
                <a:gd name="T7" fmla="*/ 41 h 354"/>
                <a:gd name="T8" fmla="*/ 313 w 353"/>
                <a:gd name="T9" fmla="*/ 0 h 354"/>
                <a:gd name="T10" fmla="*/ 284 w 353"/>
                <a:gd name="T11" fmla="*/ 12 h 354"/>
                <a:gd name="T12" fmla="*/ 100 w 353"/>
                <a:gd name="T13" fmla="*/ 197 h 354"/>
                <a:gd name="T14" fmla="*/ 88 w 353"/>
                <a:gd name="T15" fmla="*/ 265 h 354"/>
                <a:gd name="T16" fmla="*/ 296 w 353"/>
                <a:gd name="T17" fmla="*/ 24 h 354"/>
                <a:gd name="T18" fmla="*/ 313 w 353"/>
                <a:gd name="T19" fmla="*/ 16 h 354"/>
                <a:gd name="T20" fmla="*/ 337 w 353"/>
                <a:gd name="T21" fmla="*/ 41 h 354"/>
                <a:gd name="T22" fmla="*/ 330 w 353"/>
                <a:gd name="T23" fmla="*/ 58 h 354"/>
                <a:gd name="T24" fmla="*/ 319 w 353"/>
                <a:gd name="T25" fmla="*/ 68 h 354"/>
                <a:gd name="T26" fmla="*/ 285 w 353"/>
                <a:gd name="T27" fmla="*/ 34 h 354"/>
                <a:gd name="T28" fmla="*/ 296 w 353"/>
                <a:gd name="T29" fmla="*/ 24 h 354"/>
                <a:gd name="T30" fmla="*/ 274 w 353"/>
                <a:gd name="T31" fmla="*/ 45 h 354"/>
                <a:gd name="T32" fmla="*/ 308 w 353"/>
                <a:gd name="T33" fmla="*/ 79 h 354"/>
                <a:gd name="T34" fmla="*/ 160 w 353"/>
                <a:gd name="T35" fmla="*/ 227 h 354"/>
                <a:gd name="T36" fmla="*/ 160 w 353"/>
                <a:gd name="T37" fmla="*/ 193 h 354"/>
                <a:gd name="T38" fmla="*/ 126 w 353"/>
                <a:gd name="T39" fmla="*/ 193 h 354"/>
                <a:gd name="T40" fmla="*/ 274 w 353"/>
                <a:gd name="T41" fmla="*/ 45 h 354"/>
                <a:gd name="T42" fmla="*/ 114 w 353"/>
                <a:gd name="T43" fmla="*/ 209 h 354"/>
                <a:gd name="T44" fmla="*/ 144 w 353"/>
                <a:gd name="T45" fmla="*/ 209 h 354"/>
                <a:gd name="T46" fmla="*/ 144 w 353"/>
                <a:gd name="T47" fmla="*/ 239 h 354"/>
                <a:gd name="T48" fmla="*/ 108 w 353"/>
                <a:gd name="T49" fmla="*/ 245 h 354"/>
                <a:gd name="T50" fmla="*/ 114 w 353"/>
                <a:gd name="T51" fmla="*/ 209 h 354"/>
                <a:gd name="T52" fmla="*/ 345 w 353"/>
                <a:gd name="T53" fmla="*/ 121 h 354"/>
                <a:gd name="T54" fmla="*/ 337 w 353"/>
                <a:gd name="T55" fmla="*/ 129 h 354"/>
                <a:gd name="T56" fmla="*/ 337 w 353"/>
                <a:gd name="T57" fmla="*/ 305 h 354"/>
                <a:gd name="T58" fmla="*/ 305 w 353"/>
                <a:gd name="T59" fmla="*/ 338 h 354"/>
                <a:gd name="T60" fmla="*/ 48 w 353"/>
                <a:gd name="T61" fmla="*/ 338 h 354"/>
                <a:gd name="T62" fmla="*/ 16 w 353"/>
                <a:gd name="T63" fmla="*/ 305 h 354"/>
                <a:gd name="T64" fmla="*/ 16 w 353"/>
                <a:gd name="T65" fmla="*/ 49 h 354"/>
                <a:gd name="T66" fmla="*/ 48 w 353"/>
                <a:gd name="T67" fmla="*/ 16 h 354"/>
                <a:gd name="T68" fmla="*/ 224 w 353"/>
                <a:gd name="T69" fmla="*/ 16 h 354"/>
                <a:gd name="T70" fmla="*/ 232 w 353"/>
                <a:gd name="T71" fmla="*/ 8 h 354"/>
                <a:gd name="T72" fmla="*/ 224 w 353"/>
                <a:gd name="T73" fmla="*/ 0 h 354"/>
                <a:gd name="T74" fmla="*/ 48 w 353"/>
                <a:gd name="T75" fmla="*/ 0 h 354"/>
                <a:gd name="T76" fmla="*/ 0 w 353"/>
                <a:gd name="T77" fmla="*/ 49 h 354"/>
                <a:gd name="T78" fmla="*/ 0 w 353"/>
                <a:gd name="T79" fmla="*/ 305 h 354"/>
                <a:gd name="T80" fmla="*/ 48 w 353"/>
                <a:gd name="T81" fmla="*/ 354 h 354"/>
                <a:gd name="T82" fmla="*/ 305 w 353"/>
                <a:gd name="T83" fmla="*/ 354 h 354"/>
                <a:gd name="T84" fmla="*/ 353 w 353"/>
                <a:gd name="T85" fmla="*/ 305 h 354"/>
                <a:gd name="T86" fmla="*/ 353 w 353"/>
                <a:gd name="T87" fmla="*/ 129 h 354"/>
                <a:gd name="T88" fmla="*/ 345 w 353"/>
                <a:gd name="T89" fmla="*/ 12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3" h="354">
                  <a:moveTo>
                    <a:pt x="88" y="265"/>
                  </a:moveTo>
                  <a:cubicBezTo>
                    <a:pt x="156" y="254"/>
                    <a:pt x="156" y="254"/>
                    <a:pt x="156" y="254"/>
                  </a:cubicBezTo>
                  <a:cubicBezTo>
                    <a:pt x="341" y="69"/>
                    <a:pt x="341" y="69"/>
                    <a:pt x="341" y="69"/>
                  </a:cubicBezTo>
                  <a:cubicBezTo>
                    <a:pt x="348" y="62"/>
                    <a:pt x="353" y="52"/>
                    <a:pt x="353" y="41"/>
                  </a:cubicBezTo>
                  <a:cubicBezTo>
                    <a:pt x="353" y="18"/>
                    <a:pt x="335" y="0"/>
                    <a:pt x="313" y="0"/>
                  </a:cubicBezTo>
                  <a:cubicBezTo>
                    <a:pt x="302" y="0"/>
                    <a:pt x="292" y="5"/>
                    <a:pt x="284" y="12"/>
                  </a:cubicBezTo>
                  <a:cubicBezTo>
                    <a:pt x="100" y="197"/>
                    <a:pt x="100" y="197"/>
                    <a:pt x="100" y="197"/>
                  </a:cubicBezTo>
                  <a:lnTo>
                    <a:pt x="88" y="265"/>
                  </a:lnTo>
                  <a:close/>
                  <a:moveTo>
                    <a:pt x="296" y="24"/>
                  </a:moveTo>
                  <a:cubicBezTo>
                    <a:pt x="300" y="19"/>
                    <a:pt x="306" y="16"/>
                    <a:pt x="313" y="16"/>
                  </a:cubicBezTo>
                  <a:cubicBezTo>
                    <a:pt x="326" y="16"/>
                    <a:pt x="337" y="27"/>
                    <a:pt x="337" y="41"/>
                  </a:cubicBezTo>
                  <a:cubicBezTo>
                    <a:pt x="337" y="47"/>
                    <a:pt x="334" y="53"/>
                    <a:pt x="330" y="58"/>
                  </a:cubicBezTo>
                  <a:cubicBezTo>
                    <a:pt x="319" y="68"/>
                    <a:pt x="319" y="68"/>
                    <a:pt x="319" y="68"/>
                  </a:cubicBezTo>
                  <a:cubicBezTo>
                    <a:pt x="285" y="34"/>
                    <a:pt x="285" y="34"/>
                    <a:pt x="285" y="34"/>
                  </a:cubicBezTo>
                  <a:lnTo>
                    <a:pt x="296" y="24"/>
                  </a:lnTo>
                  <a:close/>
                  <a:moveTo>
                    <a:pt x="274" y="45"/>
                  </a:moveTo>
                  <a:cubicBezTo>
                    <a:pt x="308" y="79"/>
                    <a:pt x="308" y="79"/>
                    <a:pt x="308" y="79"/>
                  </a:cubicBezTo>
                  <a:cubicBezTo>
                    <a:pt x="160" y="227"/>
                    <a:pt x="160" y="227"/>
                    <a:pt x="160" y="227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126" y="193"/>
                    <a:pt x="126" y="193"/>
                    <a:pt x="126" y="193"/>
                  </a:cubicBezTo>
                  <a:lnTo>
                    <a:pt x="274" y="45"/>
                  </a:lnTo>
                  <a:close/>
                  <a:moveTo>
                    <a:pt x="114" y="209"/>
                  </a:moveTo>
                  <a:cubicBezTo>
                    <a:pt x="144" y="209"/>
                    <a:pt x="144" y="209"/>
                    <a:pt x="144" y="209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08" y="245"/>
                    <a:pt x="108" y="245"/>
                    <a:pt x="108" y="245"/>
                  </a:cubicBezTo>
                  <a:lnTo>
                    <a:pt x="114" y="209"/>
                  </a:lnTo>
                  <a:close/>
                  <a:moveTo>
                    <a:pt x="345" y="121"/>
                  </a:moveTo>
                  <a:cubicBezTo>
                    <a:pt x="340" y="121"/>
                    <a:pt x="337" y="124"/>
                    <a:pt x="337" y="129"/>
                  </a:cubicBezTo>
                  <a:cubicBezTo>
                    <a:pt x="337" y="305"/>
                    <a:pt x="337" y="305"/>
                    <a:pt x="337" y="305"/>
                  </a:cubicBezTo>
                  <a:cubicBezTo>
                    <a:pt x="337" y="323"/>
                    <a:pt x="322" y="338"/>
                    <a:pt x="305" y="338"/>
                  </a:cubicBezTo>
                  <a:cubicBezTo>
                    <a:pt x="48" y="338"/>
                    <a:pt x="48" y="338"/>
                    <a:pt x="48" y="338"/>
                  </a:cubicBezTo>
                  <a:cubicBezTo>
                    <a:pt x="30" y="338"/>
                    <a:pt x="16" y="323"/>
                    <a:pt x="16" y="305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31"/>
                    <a:pt x="30" y="16"/>
                    <a:pt x="48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9" y="16"/>
                    <a:pt x="232" y="13"/>
                    <a:pt x="232" y="8"/>
                  </a:cubicBezTo>
                  <a:cubicBezTo>
                    <a:pt x="232" y="4"/>
                    <a:pt x="229" y="0"/>
                    <a:pt x="22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1" y="0"/>
                    <a:pt x="0" y="22"/>
                    <a:pt x="0" y="49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32"/>
                    <a:pt x="21" y="354"/>
                    <a:pt x="48" y="354"/>
                  </a:cubicBezTo>
                  <a:cubicBezTo>
                    <a:pt x="305" y="354"/>
                    <a:pt x="305" y="354"/>
                    <a:pt x="305" y="354"/>
                  </a:cubicBezTo>
                  <a:cubicBezTo>
                    <a:pt x="331" y="354"/>
                    <a:pt x="353" y="332"/>
                    <a:pt x="353" y="305"/>
                  </a:cubicBezTo>
                  <a:cubicBezTo>
                    <a:pt x="353" y="129"/>
                    <a:pt x="353" y="129"/>
                    <a:pt x="353" y="129"/>
                  </a:cubicBezTo>
                  <a:cubicBezTo>
                    <a:pt x="353" y="124"/>
                    <a:pt x="349" y="121"/>
                    <a:pt x="345" y="12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34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000000"/>
      </a:dk2>
      <a:lt2>
        <a:srgbClr val="E4E6E8"/>
      </a:lt2>
      <a:accent1>
        <a:srgbClr val="000000"/>
      </a:accent1>
      <a:accent2>
        <a:srgbClr val="7F7F7F"/>
      </a:accent2>
      <a:accent3>
        <a:srgbClr val="A7A7A7"/>
      </a:accent3>
      <a:accent4>
        <a:srgbClr val="000000"/>
      </a:accent4>
      <a:accent5>
        <a:srgbClr val="7F7F7F"/>
      </a:accent5>
      <a:accent6>
        <a:srgbClr val="DCDDD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4699</TotalTime>
  <Words>2717</Words>
  <Application>Microsoft Office PowerPoint</Application>
  <PresentationFormat>Niestandardowy</PresentationFormat>
  <Paragraphs>261</Paragraphs>
  <Slides>30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42" baseType="lpstr">
      <vt:lpstr>Arial</vt:lpstr>
      <vt:lpstr>Barlow SCK</vt:lpstr>
      <vt:lpstr>Barlow SCK SemiBold</vt:lpstr>
      <vt:lpstr>Calibri</vt:lpstr>
      <vt:lpstr>Calibri Light</vt:lpstr>
      <vt:lpstr>Montserrat Light</vt:lpstr>
      <vt:lpstr>Montserrat SemiBold</vt:lpstr>
      <vt:lpstr>Open Sans Light</vt:lpstr>
      <vt:lpstr>Open Sans Semibold</vt:lpstr>
      <vt:lpstr>Poppins</vt:lpstr>
      <vt:lpstr>Poppins SemiBold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JafarDesigns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JafarDesigns</dc:creator>
  <cp:lastModifiedBy>Maciej Mutwil</cp:lastModifiedBy>
  <cp:revision>911</cp:revision>
  <dcterms:created xsi:type="dcterms:W3CDTF">2016-06-20T18:47:00Z</dcterms:created>
  <dcterms:modified xsi:type="dcterms:W3CDTF">2021-01-18T09:01:52Z</dcterms:modified>
</cp:coreProperties>
</file>